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67" r:id="rId5"/>
    <p:sldMasterId id="2147483659" r:id="rId6"/>
    <p:sldMasterId id="2147483698" r:id="rId7"/>
    <p:sldMasterId id="2147483701" r:id="rId8"/>
    <p:sldMasterId id="2147483705" r:id="rId9"/>
  </p:sldMasterIdLst>
  <p:notesMasterIdLst>
    <p:notesMasterId r:id="rId36"/>
  </p:notesMasterIdLst>
  <p:handoutMasterIdLst>
    <p:handoutMasterId r:id="rId37"/>
  </p:handoutMasterIdLst>
  <p:sldIdLst>
    <p:sldId id="257" r:id="rId10"/>
    <p:sldId id="260" r:id="rId11"/>
    <p:sldId id="272" r:id="rId12"/>
    <p:sldId id="265" r:id="rId13"/>
    <p:sldId id="298" r:id="rId14"/>
    <p:sldId id="293" r:id="rId15"/>
    <p:sldId id="294" r:id="rId16"/>
    <p:sldId id="295" r:id="rId17"/>
    <p:sldId id="292" r:id="rId18"/>
    <p:sldId id="282" r:id="rId19"/>
    <p:sldId id="283" r:id="rId20"/>
    <p:sldId id="284" r:id="rId21"/>
    <p:sldId id="285" r:id="rId22"/>
    <p:sldId id="286" r:id="rId23"/>
    <p:sldId id="287" r:id="rId24"/>
    <p:sldId id="288" r:id="rId25"/>
    <p:sldId id="289" r:id="rId26"/>
    <p:sldId id="290" r:id="rId27"/>
    <p:sldId id="296" r:id="rId28"/>
    <p:sldId id="297" r:id="rId29"/>
    <p:sldId id="299" r:id="rId30"/>
    <p:sldId id="275" r:id="rId31"/>
    <p:sldId id="276" r:id="rId32"/>
    <p:sldId id="274" r:id="rId33"/>
    <p:sldId id="279" r:id="rId34"/>
    <p:sldId id="291"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78A"/>
    <a:srgbClr val="6E44DB"/>
    <a:srgbClr val="774DDA"/>
    <a:srgbClr val="CC00FF"/>
    <a:srgbClr val="4C328B"/>
    <a:srgbClr val="9DA1A3"/>
    <a:srgbClr val="037A87"/>
    <a:srgbClr val="94C6CD"/>
    <a:srgbClr val="34B7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765" autoAdjust="0"/>
  </p:normalViewPr>
  <p:slideViewPr>
    <p:cSldViewPr snapToGrid="0" snapToObjects="1">
      <p:cViewPr varScale="1">
        <p:scale>
          <a:sx n="104" d="100"/>
          <a:sy n="104" d="100"/>
        </p:scale>
        <p:origin x="-14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1" d="100"/>
          <a:sy n="61" d="100"/>
        </p:scale>
        <p:origin x="1866" y="3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A75C1-B263-4A33-A00A-BE2B711E2320}" type="doc">
      <dgm:prSet loTypeId="urn:microsoft.com/office/officeart/2005/8/layout/hProcess11" loCatId="process" qsTypeId="urn:microsoft.com/office/officeart/2005/8/quickstyle/simple1" qsCatId="simple" csTypeId="urn:microsoft.com/office/officeart/2005/8/colors/accent4_3" csCatId="accent4" phldr="1"/>
      <dgm:spPr/>
    </dgm:pt>
    <dgm:pt modelId="{BB434F2D-C68E-4AE8-9668-050C9BAF36F9}">
      <dgm:prSet phldrT="[Text]" custT="1"/>
      <dgm:spPr/>
      <dgm:t>
        <a:bodyPr vert="vert270" anchor="ctr"/>
        <a:lstStyle/>
        <a:p>
          <a:pPr algn="l"/>
          <a:r>
            <a:rPr lang="en-AU" sz="1100" b="1" dirty="0" smtClean="0"/>
            <a:t>1986</a:t>
          </a:r>
          <a:r>
            <a:rPr lang="en-AU" sz="1100" dirty="0" smtClean="0"/>
            <a:t>: Animal Plant and Protection Act; National Environment Protection Act</a:t>
          </a:r>
          <a:endParaRPr lang="en-AU" sz="1100" dirty="0"/>
        </a:p>
      </dgm:t>
    </dgm:pt>
    <dgm:pt modelId="{87B839AE-1955-4F31-B5E8-381B46935DAE}" type="parTrans" cxnId="{CFB90F14-A474-4D47-BA8D-6F010301FCBE}">
      <dgm:prSet/>
      <dgm:spPr/>
      <dgm:t>
        <a:bodyPr/>
        <a:lstStyle/>
        <a:p>
          <a:endParaRPr lang="en-AU"/>
        </a:p>
      </dgm:t>
    </dgm:pt>
    <dgm:pt modelId="{2C000FF3-7423-4214-893E-C8A91F1AA336}" type="sibTrans" cxnId="{CFB90F14-A474-4D47-BA8D-6F010301FCBE}">
      <dgm:prSet/>
      <dgm:spPr/>
      <dgm:t>
        <a:bodyPr/>
        <a:lstStyle/>
        <a:p>
          <a:endParaRPr lang="en-AU"/>
        </a:p>
      </dgm:t>
    </dgm:pt>
    <dgm:pt modelId="{9CD1CC54-3A2C-410D-AFA7-8A803644B6CA}">
      <dgm:prSet phldrT="[Text]" custT="1"/>
      <dgm:spPr/>
      <dgm:t>
        <a:bodyPr vert="vert270" anchor="ctr"/>
        <a:lstStyle/>
        <a:p>
          <a:pPr algn="l"/>
          <a:r>
            <a:rPr lang="en-AU" sz="1100" b="1" dirty="0" smtClean="0"/>
            <a:t>1990</a:t>
          </a:r>
          <a:r>
            <a:rPr lang="en-AU" sz="1100" dirty="0" smtClean="0"/>
            <a:t>: Decade of Landcare begins; Soil Conservation Council established</a:t>
          </a:r>
          <a:endParaRPr lang="en-AU" sz="1100" dirty="0"/>
        </a:p>
      </dgm:t>
    </dgm:pt>
    <dgm:pt modelId="{ED12C3FA-1ED9-4C61-9528-AC949D8A69C8}" type="parTrans" cxnId="{ADD56966-990E-4AAB-BBE0-159D490A4AEE}">
      <dgm:prSet/>
      <dgm:spPr/>
      <dgm:t>
        <a:bodyPr/>
        <a:lstStyle/>
        <a:p>
          <a:endParaRPr lang="en-AU"/>
        </a:p>
      </dgm:t>
    </dgm:pt>
    <dgm:pt modelId="{B0F239E3-D624-41E4-9387-93428541C352}" type="sibTrans" cxnId="{ADD56966-990E-4AAB-BBE0-159D490A4AEE}">
      <dgm:prSet/>
      <dgm:spPr/>
      <dgm:t>
        <a:bodyPr/>
        <a:lstStyle/>
        <a:p>
          <a:endParaRPr lang="en-AU"/>
        </a:p>
      </dgm:t>
    </dgm:pt>
    <dgm:pt modelId="{A27EC084-8998-4C8E-B1BF-0E23D4B08A7A}">
      <dgm:prSet phldrT="[Text]" custT="1"/>
      <dgm:spPr/>
      <dgm:t>
        <a:bodyPr vert="vert270" anchor="ctr"/>
        <a:lstStyle/>
        <a:p>
          <a:pPr algn="r"/>
          <a:r>
            <a:rPr lang="en-AU" sz="1100" b="1" dirty="0" smtClean="0"/>
            <a:t>2015</a:t>
          </a:r>
          <a:r>
            <a:rPr lang="en-AU" sz="1100" dirty="0" smtClean="0"/>
            <a:t>: LASA and NRM </a:t>
          </a:r>
          <a:r>
            <a:rPr lang="en-AU" sz="1100" dirty="0" err="1" smtClean="0"/>
            <a:t>MoC</a:t>
          </a:r>
          <a:endParaRPr lang="en-AU" sz="1100" dirty="0"/>
        </a:p>
      </dgm:t>
    </dgm:pt>
    <dgm:pt modelId="{E6A68867-086D-425D-8065-9E146949956E}" type="parTrans" cxnId="{0C28D355-8EB4-430B-98D4-C88454E701AD}">
      <dgm:prSet/>
      <dgm:spPr/>
      <dgm:t>
        <a:bodyPr/>
        <a:lstStyle/>
        <a:p>
          <a:endParaRPr lang="en-AU"/>
        </a:p>
      </dgm:t>
    </dgm:pt>
    <dgm:pt modelId="{85825D0D-2403-47B6-8CFE-3E1E28D55D6F}" type="sibTrans" cxnId="{0C28D355-8EB4-430B-98D4-C88454E701AD}">
      <dgm:prSet/>
      <dgm:spPr/>
      <dgm:t>
        <a:bodyPr/>
        <a:lstStyle/>
        <a:p>
          <a:endParaRPr lang="en-AU"/>
        </a:p>
      </dgm:t>
    </dgm:pt>
    <dgm:pt modelId="{09F9F90E-E61C-4068-B077-89AB898F70B8}">
      <dgm:prSet phldrT="[Text]" custT="1"/>
      <dgm:spPr/>
      <dgm:t>
        <a:bodyPr vert="vert270" anchor="ctr"/>
        <a:lstStyle/>
        <a:p>
          <a:pPr algn="r"/>
          <a:r>
            <a:rPr lang="en-AU" sz="1100" b="1" dirty="0" smtClean="0"/>
            <a:t>1991</a:t>
          </a:r>
          <a:r>
            <a:rPr lang="en-AU" sz="1100" dirty="0" smtClean="0"/>
            <a:t>: Native Vegetation Act</a:t>
          </a:r>
          <a:endParaRPr lang="en-AU" sz="1100" dirty="0"/>
        </a:p>
      </dgm:t>
    </dgm:pt>
    <dgm:pt modelId="{2CB2A8BE-66AE-43BE-85FE-FDCC574CAB35}" type="parTrans" cxnId="{9C6B3402-9E26-4DAE-B1A8-8125F1A051CB}">
      <dgm:prSet/>
      <dgm:spPr/>
      <dgm:t>
        <a:bodyPr/>
        <a:lstStyle/>
        <a:p>
          <a:endParaRPr lang="en-AU"/>
        </a:p>
      </dgm:t>
    </dgm:pt>
    <dgm:pt modelId="{1F4B4EA4-9C02-4DB7-BF31-CDD7B3DE37BC}" type="sibTrans" cxnId="{9C6B3402-9E26-4DAE-B1A8-8125F1A051CB}">
      <dgm:prSet/>
      <dgm:spPr/>
      <dgm:t>
        <a:bodyPr/>
        <a:lstStyle/>
        <a:p>
          <a:endParaRPr lang="en-AU"/>
        </a:p>
      </dgm:t>
    </dgm:pt>
    <dgm:pt modelId="{8D42097A-DDDF-4F7D-A6D1-DEC39AE67B6C}">
      <dgm:prSet phldrT="[Text]" custT="1"/>
      <dgm:spPr/>
      <dgm:t>
        <a:bodyPr vert="vert270" anchor="ctr"/>
        <a:lstStyle/>
        <a:p>
          <a:pPr algn="l"/>
          <a:r>
            <a:rPr lang="en-AU" sz="1100" b="1" dirty="0" smtClean="0"/>
            <a:t>1993:</a:t>
          </a:r>
          <a:r>
            <a:rPr lang="en-AU" sz="1100" dirty="0" smtClean="0"/>
            <a:t> State Environment Protection Act</a:t>
          </a:r>
          <a:endParaRPr lang="en-AU" sz="1100" dirty="0"/>
        </a:p>
      </dgm:t>
    </dgm:pt>
    <dgm:pt modelId="{AB0EED75-77B0-4A9D-9DE8-1CF0072D36D2}" type="parTrans" cxnId="{2E0E7375-FE6E-4C80-B31D-1282C66D7435}">
      <dgm:prSet/>
      <dgm:spPr/>
      <dgm:t>
        <a:bodyPr/>
        <a:lstStyle/>
        <a:p>
          <a:endParaRPr lang="en-AU"/>
        </a:p>
      </dgm:t>
    </dgm:pt>
    <dgm:pt modelId="{829FFEE5-F75A-4D29-838E-FE8FDC6D4946}" type="sibTrans" cxnId="{2E0E7375-FE6E-4C80-B31D-1282C66D7435}">
      <dgm:prSet/>
      <dgm:spPr/>
      <dgm:t>
        <a:bodyPr/>
        <a:lstStyle/>
        <a:p>
          <a:endParaRPr lang="en-AU"/>
        </a:p>
      </dgm:t>
    </dgm:pt>
    <dgm:pt modelId="{8CC1F2F5-5A2B-498F-8682-1E235FCA9C40}">
      <dgm:prSet phldrT="[Text]" custT="1"/>
      <dgm:spPr/>
      <dgm:t>
        <a:bodyPr vert="vert270" anchor="ctr"/>
        <a:lstStyle/>
        <a:p>
          <a:pPr algn="r"/>
          <a:r>
            <a:rPr lang="en-AU" sz="1100" b="1" dirty="0" smtClean="0"/>
            <a:t>1995:</a:t>
          </a:r>
          <a:r>
            <a:rPr lang="en-AU" sz="1100" dirty="0" smtClean="0"/>
            <a:t> Catchment Water Management Act</a:t>
          </a:r>
          <a:endParaRPr lang="en-AU" sz="1100" dirty="0"/>
        </a:p>
      </dgm:t>
    </dgm:pt>
    <dgm:pt modelId="{7B828A0B-7592-4729-8FD8-5AFC47324B50}" type="parTrans" cxnId="{991BBAE3-7D81-42FD-AD6B-AC111ECA0E85}">
      <dgm:prSet/>
      <dgm:spPr/>
      <dgm:t>
        <a:bodyPr/>
        <a:lstStyle/>
        <a:p>
          <a:endParaRPr lang="en-AU"/>
        </a:p>
      </dgm:t>
    </dgm:pt>
    <dgm:pt modelId="{C78C26E3-3E03-4244-A188-B11F7E2B6927}" type="sibTrans" cxnId="{991BBAE3-7D81-42FD-AD6B-AC111ECA0E85}">
      <dgm:prSet/>
      <dgm:spPr/>
      <dgm:t>
        <a:bodyPr/>
        <a:lstStyle/>
        <a:p>
          <a:endParaRPr lang="en-AU"/>
        </a:p>
      </dgm:t>
    </dgm:pt>
    <dgm:pt modelId="{E7F423B9-61B3-48AF-90C6-531FF303346D}">
      <dgm:prSet phldrT="[Text]" custT="1"/>
      <dgm:spPr/>
      <dgm:t>
        <a:bodyPr vert="vert270" anchor="ctr"/>
        <a:lstStyle/>
        <a:p>
          <a:pPr algn="l"/>
          <a:r>
            <a:rPr lang="en-AU" sz="1100" b="1" dirty="0" smtClean="0"/>
            <a:t>2001</a:t>
          </a:r>
          <a:r>
            <a:rPr lang="en-AU" sz="1100" dirty="0" smtClean="0"/>
            <a:t>: Natural Heritage Trust</a:t>
          </a:r>
          <a:endParaRPr lang="en-AU" sz="1100" dirty="0"/>
        </a:p>
      </dgm:t>
    </dgm:pt>
    <dgm:pt modelId="{B0EBBD2C-8257-4F70-8B73-65524C10D197}" type="parTrans" cxnId="{86AFBD05-01D5-4D8E-A365-F500215B8551}">
      <dgm:prSet/>
      <dgm:spPr/>
      <dgm:t>
        <a:bodyPr/>
        <a:lstStyle/>
        <a:p>
          <a:endParaRPr lang="en-AU"/>
        </a:p>
      </dgm:t>
    </dgm:pt>
    <dgm:pt modelId="{A0EB32F5-3A31-48FE-8897-1A5859788A28}" type="sibTrans" cxnId="{86AFBD05-01D5-4D8E-A365-F500215B8551}">
      <dgm:prSet/>
      <dgm:spPr/>
      <dgm:t>
        <a:bodyPr/>
        <a:lstStyle/>
        <a:p>
          <a:endParaRPr lang="en-AU"/>
        </a:p>
      </dgm:t>
    </dgm:pt>
    <dgm:pt modelId="{8290AB7E-539A-4DFC-8B87-0F6B8B4C8BA2}">
      <dgm:prSet phldrT="[Text]" custT="1"/>
      <dgm:spPr/>
      <dgm:t>
        <a:bodyPr vert="vert270" anchor="ctr"/>
        <a:lstStyle/>
        <a:p>
          <a:pPr algn="r"/>
          <a:r>
            <a:rPr lang="en-AU" sz="1100" b="1" dirty="0" smtClean="0"/>
            <a:t>2004</a:t>
          </a:r>
          <a:r>
            <a:rPr lang="en-AU" sz="1100" dirty="0" smtClean="0"/>
            <a:t>: NRM Act; 8 Regional NRM boards est. </a:t>
          </a:r>
          <a:endParaRPr lang="en-AU" sz="1100" dirty="0"/>
        </a:p>
      </dgm:t>
    </dgm:pt>
    <dgm:pt modelId="{8A27FDC7-7A49-4EA2-B620-8DE603F76042}" type="parTrans" cxnId="{5E3124A4-C66D-42B1-913A-9BBA65FB5F9E}">
      <dgm:prSet/>
      <dgm:spPr/>
      <dgm:t>
        <a:bodyPr/>
        <a:lstStyle/>
        <a:p>
          <a:endParaRPr lang="en-AU"/>
        </a:p>
      </dgm:t>
    </dgm:pt>
    <dgm:pt modelId="{4517BA0B-9127-4FD8-9ECA-A4FA232730ED}" type="sibTrans" cxnId="{5E3124A4-C66D-42B1-913A-9BBA65FB5F9E}">
      <dgm:prSet/>
      <dgm:spPr/>
      <dgm:t>
        <a:bodyPr/>
        <a:lstStyle/>
        <a:p>
          <a:endParaRPr lang="en-AU"/>
        </a:p>
      </dgm:t>
    </dgm:pt>
    <dgm:pt modelId="{E8465117-FA2D-47A7-B10B-A25328FEB080}">
      <dgm:prSet phldrT="[Text]" custT="1"/>
      <dgm:spPr/>
      <dgm:t>
        <a:bodyPr vert="vert270" anchor="ctr"/>
        <a:lstStyle/>
        <a:p>
          <a:pPr algn="r"/>
          <a:r>
            <a:rPr lang="en-AU" sz="1100" b="1" dirty="0" smtClean="0"/>
            <a:t>1989</a:t>
          </a:r>
          <a:r>
            <a:rPr lang="en-AU" sz="1100" dirty="0" smtClean="0"/>
            <a:t>: Soil Conservation and Land Care Act; Tungkillo LG and Inman Valley </a:t>
          </a:r>
          <a:r>
            <a:rPr lang="en-AU" sz="1100" dirty="0" err="1" smtClean="0"/>
            <a:t>Torrensvale</a:t>
          </a:r>
          <a:r>
            <a:rPr lang="en-AU" sz="1100" dirty="0" smtClean="0"/>
            <a:t> LG est.</a:t>
          </a:r>
          <a:endParaRPr lang="en-AU" sz="1100" dirty="0"/>
        </a:p>
      </dgm:t>
    </dgm:pt>
    <dgm:pt modelId="{E293467E-224A-4759-B706-84762755BCAD}" type="parTrans" cxnId="{46ACC807-8213-4BD6-87EA-86EA80298329}">
      <dgm:prSet/>
      <dgm:spPr/>
      <dgm:t>
        <a:bodyPr/>
        <a:lstStyle/>
        <a:p>
          <a:endParaRPr lang="en-AU"/>
        </a:p>
      </dgm:t>
    </dgm:pt>
    <dgm:pt modelId="{1DD2CE87-E756-4424-A570-954A4E1CF77D}" type="sibTrans" cxnId="{46ACC807-8213-4BD6-87EA-86EA80298329}">
      <dgm:prSet/>
      <dgm:spPr/>
      <dgm:t>
        <a:bodyPr/>
        <a:lstStyle/>
        <a:p>
          <a:endParaRPr lang="en-AU"/>
        </a:p>
      </dgm:t>
    </dgm:pt>
    <dgm:pt modelId="{FA91CD0B-BA45-412A-9622-D5FD43EE69C8}">
      <dgm:prSet phldrT="[Text]" custT="1"/>
      <dgm:spPr/>
      <dgm:t>
        <a:bodyPr vert="vert270" anchor="ctr"/>
        <a:lstStyle/>
        <a:p>
          <a:pPr algn="l"/>
          <a:r>
            <a:rPr lang="en-AU" sz="1100" b="1" dirty="0" smtClean="0"/>
            <a:t>2006:</a:t>
          </a:r>
          <a:r>
            <a:rPr lang="en-AU" sz="1100" dirty="0" smtClean="0"/>
            <a:t> State NRM Plan</a:t>
          </a:r>
          <a:endParaRPr lang="en-AU" sz="1100" dirty="0"/>
        </a:p>
      </dgm:t>
    </dgm:pt>
    <dgm:pt modelId="{3B544814-570E-4D09-A5EC-514756940D9C}" type="parTrans" cxnId="{91A0E2E1-D3F2-45EE-B272-5B54A70B45DC}">
      <dgm:prSet/>
      <dgm:spPr/>
      <dgm:t>
        <a:bodyPr/>
        <a:lstStyle/>
        <a:p>
          <a:endParaRPr lang="en-AU"/>
        </a:p>
      </dgm:t>
    </dgm:pt>
    <dgm:pt modelId="{21F280FC-0064-41A5-98B7-19B4A6C5862E}" type="sibTrans" cxnId="{91A0E2E1-D3F2-45EE-B272-5B54A70B45DC}">
      <dgm:prSet/>
      <dgm:spPr/>
      <dgm:t>
        <a:bodyPr/>
        <a:lstStyle/>
        <a:p>
          <a:endParaRPr lang="en-AU"/>
        </a:p>
      </dgm:t>
    </dgm:pt>
    <dgm:pt modelId="{796096E8-7B1A-4ACA-B7B6-20C13A35CAFE}">
      <dgm:prSet phldrT="[Text]" custT="1"/>
      <dgm:spPr/>
      <dgm:t>
        <a:bodyPr vert="vert270" anchor="ctr"/>
        <a:lstStyle/>
        <a:p>
          <a:pPr algn="r"/>
          <a:r>
            <a:rPr lang="en-AU" sz="1100" b="1" dirty="0" smtClean="0"/>
            <a:t>2008</a:t>
          </a:r>
          <a:r>
            <a:rPr lang="en-AU" sz="1100" dirty="0" smtClean="0"/>
            <a:t>: Caring for Our Country</a:t>
          </a:r>
          <a:endParaRPr lang="en-AU" sz="1100" dirty="0"/>
        </a:p>
      </dgm:t>
    </dgm:pt>
    <dgm:pt modelId="{9A51F340-C295-4D68-9CA1-0363605FF0A4}" type="parTrans" cxnId="{6BE5118A-F1BB-456B-B748-64907528CDE6}">
      <dgm:prSet/>
      <dgm:spPr/>
      <dgm:t>
        <a:bodyPr/>
        <a:lstStyle/>
        <a:p>
          <a:endParaRPr lang="en-AU"/>
        </a:p>
      </dgm:t>
    </dgm:pt>
    <dgm:pt modelId="{288A1C7F-1FFB-41F7-948F-63E823246193}" type="sibTrans" cxnId="{6BE5118A-F1BB-456B-B748-64907528CDE6}">
      <dgm:prSet/>
      <dgm:spPr/>
      <dgm:t>
        <a:bodyPr/>
        <a:lstStyle/>
        <a:p>
          <a:endParaRPr lang="en-AU"/>
        </a:p>
      </dgm:t>
    </dgm:pt>
    <dgm:pt modelId="{6682A8E3-C1EC-4741-8D11-2395C7CEAD7A}">
      <dgm:prSet phldrT="[Text]" custT="1"/>
      <dgm:spPr/>
      <dgm:t>
        <a:bodyPr vert="vert270" anchor="ctr"/>
        <a:lstStyle/>
        <a:p>
          <a:pPr algn="l"/>
          <a:r>
            <a:rPr lang="en-AU" sz="1100" b="1" dirty="0" smtClean="0"/>
            <a:t>2010</a:t>
          </a:r>
          <a:r>
            <a:rPr lang="en-AU" sz="1100" dirty="0" smtClean="0"/>
            <a:t>: DENR and NRM Board amalgamation</a:t>
          </a:r>
          <a:endParaRPr lang="en-AU" sz="1100" dirty="0"/>
        </a:p>
      </dgm:t>
    </dgm:pt>
    <dgm:pt modelId="{D790DE69-E872-48C8-A829-EC1CC9CC5862}" type="parTrans" cxnId="{7F9EFC9B-700B-4587-A65B-494278FFBEFF}">
      <dgm:prSet/>
      <dgm:spPr/>
      <dgm:t>
        <a:bodyPr/>
        <a:lstStyle/>
        <a:p>
          <a:endParaRPr lang="en-AU"/>
        </a:p>
      </dgm:t>
    </dgm:pt>
    <dgm:pt modelId="{8E502BE7-C6CB-49C6-B90B-E355F745355F}" type="sibTrans" cxnId="{7F9EFC9B-700B-4587-A65B-494278FFBEFF}">
      <dgm:prSet/>
      <dgm:spPr/>
      <dgm:t>
        <a:bodyPr/>
        <a:lstStyle/>
        <a:p>
          <a:endParaRPr lang="en-AU"/>
        </a:p>
      </dgm:t>
    </dgm:pt>
    <dgm:pt modelId="{1C2A6E63-ECE1-40F5-B774-6C17C7B9AF91}" type="pres">
      <dgm:prSet presAssocID="{78DA75C1-B263-4A33-A00A-BE2B711E2320}" presName="Name0" presStyleCnt="0">
        <dgm:presLayoutVars>
          <dgm:dir/>
          <dgm:resizeHandles val="exact"/>
        </dgm:presLayoutVars>
      </dgm:prSet>
      <dgm:spPr/>
    </dgm:pt>
    <dgm:pt modelId="{73C3E52B-396E-4D79-AFE2-10875962CF33}" type="pres">
      <dgm:prSet presAssocID="{78DA75C1-B263-4A33-A00A-BE2B711E2320}" presName="arrow" presStyleLbl="bgShp" presStyleIdx="0" presStyleCnt="1" custLinFactNeighborX="-730"/>
      <dgm:spPr/>
      <dgm:t>
        <a:bodyPr/>
        <a:lstStyle/>
        <a:p>
          <a:endParaRPr lang="en-AU"/>
        </a:p>
      </dgm:t>
    </dgm:pt>
    <dgm:pt modelId="{9CE56B83-E22C-46F5-9806-4320046D85AF}" type="pres">
      <dgm:prSet presAssocID="{78DA75C1-B263-4A33-A00A-BE2B711E2320}" presName="points" presStyleCnt="0"/>
      <dgm:spPr/>
    </dgm:pt>
    <dgm:pt modelId="{A9D072F6-DC09-430C-9235-B42058F199F7}" type="pres">
      <dgm:prSet presAssocID="{BB434F2D-C68E-4AE8-9668-050C9BAF36F9}" presName="compositeA" presStyleCnt="0"/>
      <dgm:spPr/>
    </dgm:pt>
    <dgm:pt modelId="{2191F3E0-6063-4067-A55F-42FF339C4064}" type="pres">
      <dgm:prSet presAssocID="{BB434F2D-C68E-4AE8-9668-050C9BAF36F9}" presName="textA" presStyleLbl="revTx" presStyleIdx="0" presStyleCnt="12" custAng="2700000" custScaleX="87888" custScaleY="113525" custLinFactX="14901" custLinFactNeighborX="100000" custLinFactNeighborY="713">
        <dgm:presLayoutVars>
          <dgm:bulletEnabled val="1"/>
        </dgm:presLayoutVars>
      </dgm:prSet>
      <dgm:spPr/>
      <dgm:t>
        <a:bodyPr/>
        <a:lstStyle/>
        <a:p>
          <a:endParaRPr lang="en-AU"/>
        </a:p>
      </dgm:t>
    </dgm:pt>
    <dgm:pt modelId="{1B2E3546-B0B1-4447-ADF5-0D73E350C17A}" type="pres">
      <dgm:prSet presAssocID="{BB434F2D-C68E-4AE8-9668-050C9BAF36F9}" presName="circleA" presStyleLbl="node1" presStyleIdx="0" presStyleCnt="12" custScaleX="143515" custLinFactNeighborX="51336" custLinFactNeighborY="-31372"/>
      <dgm:spPr>
        <a:prstGeom prst="homePlate">
          <a:avLst/>
        </a:prstGeom>
        <a:solidFill>
          <a:schemeClr val="bg1">
            <a:lumMod val="95000"/>
          </a:schemeClr>
        </a:solidFill>
      </dgm:spPr>
    </dgm:pt>
    <dgm:pt modelId="{F887DC1B-7464-4FDA-B363-4A601DE51461}" type="pres">
      <dgm:prSet presAssocID="{BB434F2D-C68E-4AE8-9668-050C9BAF36F9}" presName="spaceA" presStyleCnt="0"/>
      <dgm:spPr/>
    </dgm:pt>
    <dgm:pt modelId="{9BA1896A-3E9B-4489-9F9B-BBDAF8873254}" type="pres">
      <dgm:prSet presAssocID="{2C000FF3-7423-4214-893E-C8A91F1AA336}" presName="space" presStyleCnt="0"/>
      <dgm:spPr/>
    </dgm:pt>
    <dgm:pt modelId="{B43FB0C9-6341-45F9-B9D9-164613FAA64D}" type="pres">
      <dgm:prSet presAssocID="{E8465117-FA2D-47A7-B10B-A25328FEB080}" presName="compositeB" presStyleCnt="0"/>
      <dgm:spPr/>
    </dgm:pt>
    <dgm:pt modelId="{5E1AC293-EA66-49D6-ADEB-33522D8FB30F}" type="pres">
      <dgm:prSet presAssocID="{E8465117-FA2D-47A7-B10B-A25328FEB080}" presName="textB" presStyleLbl="revTx" presStyleIdx="1" presStyleCnt="12" custAng="2700000" custLinFactNeighborX="-60874" custLinFactNeighborY="-5711">
        <dgm:presLayoutVars>
          <dgm:bulletEnabled val="1"/>
        </dgm:presLayoutVars>
      </dgm:prSet>
      <dgm:spPr/>
      <dgm:t>
        <a:bodyPr/>
        <a:lstStyle/>
        <a:p>
          <a:endParaRPr lang="en-AU"/>
        </a:p>
      </dgm:t>
    </dgm:pt>
    <dgm:pt modelId="{CA6298B2-8AC2-4248-BDFD-A54F5FB178D5}" type="pres">
      <dgm:prSet presAssocID="{E8465117-FA2D-47A7-B10B-A25328FEB080}" presName="circleB" presStyleLbl="node1" presStyleIdx="1" presStyleCnt="12" custScaleX="143515" custLinFactNeighborX="48484" custLinFactNeighborY="17112"/>
      <dgm:spPr>
        <a:prstGeom prst="homePlate">
          <a:avLst/>
        </a:prstGeom>
        <a:solidFill>
          <a:schemeClr val="bg1">
            <a:lumMod val="95000"/>
          </a:schemeClr>
        </a:solidFill>
      </dgm:spPr>
    </dgm:pt>
    <dgm:pt modelId="{8375EBC8-4125-4A61-948F-7A12F650F15F}" type="pres">
      <dgm:prSet presAssocID="{E8465117-FA2D-47A7-B10B-A25328FEB080}" presName="spaceB" presStyleCnt="0"/>
      <dgm:spPr/>
    </dgm:pt>
    <dgm:pt modelId="{91E8E668-3A43-4BCA-B47D-C48CCC105487}" type="pres">
      <dgm:prSet presAssocID="{1DD2CE87-E756-4424-A570-954A4E1CF77D}" presName="space" presStyleCnt="0"/>
      <dgm:spPr/>
    </dgm:pt>
    <dgm:pt modelId="{5ADFE35F-6065-4016-A820-A9A59C55DC73}" type="pres">
      <dgm:prSet presAssocID="{9CD1CC54-3A2C-410D-AFA7-8A803644B6CA}" presName="compositeA" presStyleCnt="0"/>
      <dgm:spPr/>
    </dgm:pt>
    <dgm:pt modelId="{1E19D0DC-D55D-4289-A15D-CF47542B858B}" type="pres">
      <dgm:prSet presAssocID="{9CD1CC54-3A2C-410D-AFA7-8A803644B6CA}" presName="textA" presStyleLbl="revTx" presStyleIdx="2" presStyleCnt="12" custAng="2700000" custScaleX="87888" custLinFactX="4821" custLinFactNeighborX="100000" custLinFactNeighborY="8753">
        <dgm:presLayoutVars>
          <dgm:bulletEnabled val="1"/>
        </dgm:presLayoutVars>
      </dgm:prSet>
      <dgm:spPr/>
      <dgm:t>
        <a:bodyPr/>
        <a:lstStyle/>
        <a:p>
          <a:endParaRPr lang="en-AU"/>
        </a:p>
      </dgm:t>
    </dgm:pt>
    <dgm:pt modelId="{152CF228-71F4-4C50-99C1-6B01DF57C1D4}" type="pres">
      <dgm:prSet presAssocID="{9CD1CC54-3A2C-410D-AFA7-8A803644B6CA}" presName="circleA" presStyleLbl="node1" presStyleIdx="2" presStyleCnt="12" custScaleX="143515" custLinFactNeighborX="48484" custLinFactNeighborY="-11408"/>
      <dgm:spPr>
        <a:prstGeom prst="homePlate">
          <a:avLst/>
        </a:prstGeom>
        <a:solidFill>
          <a:schemeClr val="bg1">
            <a:lumMod val="95000"/>
          </a:schemeClr>
        </a:solidFill>
      </dgm:spPr>
    </dgm:pt>
    <dgm:pt modelId="{59777A5D-4FD2-4892-99C2-6A7BEA3E1BC8}" type="pres">
      <dgm:prSet presAssocID="{9CD1CC54-3A2C-410D-AFA7-8A803644B6CA}" presName="spaceA" presStyleCnt="0"/>
      <dgm:spPr/>
    </dgm:pt>
    <dgm:pt modelId="{5A6ADA5D-2F77-4A5B-9677-8B76FCBB3D34}" type="pres">
      <dgm:prSet presAssocID="{B0F239E3-D624-41E4-9387-93428541C352}" presName="space" presStyleCnt="0"/>
      <dgm:spPr/>
    </dgm:pt>
    <dgm:pt modelId="{5C143D30-EC35-4EF8-95D1-6DF0D9738427}" type="pres">
      <dgm:prSet presAssocID="{09F9F90E-E61C-4068-B077-89AB898F70B8}" presName="compositeB" presStyleCnt="0"/>
      <dgm:spPr/>
    </dgm:pt>
    <dgm:pt modelId="{03463894-63E4-4300-A0A2-2E613FC54B69}" type="pres">
      <dgm:prSet presAssocID="{09F9F90E-E61C-4068-B077-89AB898F70B8}" presName="textB" presStyleLbl="revTx" presStyleIdx="3" presStyleCnt="12" custAng="2700000" custLinFactNeighborX="-65404" custLinFactNeighborY="-12834">
        <dgm:presLayoutVars>
          <dgm:bulletEnabled val="1"/>
        </dgm:presLayoutVars>
      </dgm:prSet>
      <dgm:spPr/>
      <dgm:t>
        <a:bodyPr/>
        <a:lstStyle/>
        <a:p>
          <a:endParaRPr lang="en-AU"/>
        </a:p>
      </dgm:t>
    </dgm:pt>
    <dgm:pt modelId="{03171A7D-D50B-4008-A07A-CF235CAB73D9}" type="pres">
      <dgm:prSet presAssocID="{09F9F90E-E61C-4068-B077-89AB898F70B8}" presName="circleB" presStyleLbl="node1" presStyleIdx="3" presStyleCnt="12" custScaleX="143515" custLinFactNeighborX="48484" custLinFactNeighborY="11408"/>
      <dgm:spPr>
        <a:prstGeom prst="homePlate">
          <a:avLst/>
        </a:prstGeom>
        <a:solidFill>
          <a:schemeClr val="bg1">
            <a:lumMod val="95000"/>
          </a:schemeClr>
        </a:solidFill>
      </dgm:spPr>
    </dgm:pt>
    <dgm:pt modelId="{DF4868A4-D46D-45AC-844A-5F42C5EA2B0C}" type="pres">
      <dgm:prSet presAssocID="{09F9F90E-E61C-4068-B077-89AB898F70B8}" presName="spaceB" presStyleCnt="0"/>
      <dgm:spPr/>
    </dgm:pt>
    <dgm:pt modelId="{6FEE95C7-619F-4E49-9A96-5D1325AF66A4}" type="pres">
      <dgm:prSet presAssocID="{1F4B4EA4-9C02-4DB7-BF31-CDD7B3DE37BC}" presName="space" presStyleCnt="0"/>
      <dgm:spPr/>
    </dgm:pt>
    <dgm:pt modelId="{447731E1-64D4-452B-A624-630F19493A96}" type="pres">
      <dgm:prSet presAssocID="{8D42097A-DDDF-4F7D-A6D1-DEC39AE67B6C}" presName="compositeA" presStyleCnt="0"/>
      <dgm:spPr/>
    </dgm:pt>
    <dgm:pt modelId="{7290EFB8-0946-43C1-B6A3-1C08A5C415FC}" type="pres">
      <dgm:prSet presAssocID="{8D42097A-DDDF-4F7D-A6D1-DEC39AE67B6C}" presName="textA" presStyleLbl="revTx" presStyleIdx="4" presStyleCnt="12" custAng="2700000" custScaleX="87888" custLinFactX="4821" custLinFactNeighborX="100000" custLinFactNeighborY="11408">
        <dgm:presLayoutVars>
          <dgm:bulletEnabled val="1"/>
        </dgm:presLayoutVars>
      </dgm:prSet>
      <dgm:spPr/>
      <dgm:t>
        <a:bodyPr/>
        <a:lstStyle/>
        <a:p>
          <a:endParaRPr lang="en-AU"/>
        </a:p>
      </dgm:t>
    </dgm:pt>
    <dgm:pt modelId="{4C782F41-007C-4BDD-836D-6F7FD2FCFF76}" type="pres">
      <dgm:prSet presAssocID="{8D42097A-DDDF-4F7D-A6D1-DEC39AE67B6C}" presName="circleA" presStyleLbl="node1" presStyleIdx="4" presStyleCnt="12" custScaleX="143515" custLinFactNeighborX="48484" custLinFactNeighborY="-11408"/>
      <dgm:spPr>
        <a:prstGeom prst="homePlate">
          <a:avLst/>
        </a:prstGeom>
        <a:solidFill>
          <a:schemeClr val="bg1">
            <a:lumMod val="95000"/>
          </a:schemeClr>
        </a:solidFill>
      </dgm:spPr>
    </dgm:pt>
    <dgm:pt modelId="{02D71262-A4A5-41DE-ADA8-55C8386A7E14}" type="pres">
      <dgm:prSet presAssocID="{8D42097A-DDDF-4F7D-A6D1-DEC39AE67B6C}" presName="spaceA" presStyleCnt="0"/>
      <dgm:spPr/>
    </dgm:pt>
    <dgm:pt modelId="{AD335142-2833-4C3B-8F1D-9843FC70F318}" type="pres">
      <dgm:prSet presAssocID="{829FFEE5-F75A-4D29-838E-FE8FDC6D4946}" presName="space" presStyleCnt="0"/>
      <dgm:spPr/>
    </dgm:pt>
    <dgm:pt modelId="{00066208-12E8-4547-B5F5-313EE5A36F97}" type="pres">
      <dgm:prSet presAssocID="{8CC1F2F5-5A2B-498F-8682-1E235FCA9C40}" presName="compositeB" presStyleCnt="0"/>
      <dgm:spPr/>
    </dgm:pt>
    <dgm:pt modelId="{20AFD15C-E154-4611-BCBA-B34B061E2BDE}" type="pres">
      <dgm:prSet presAssocID="{8CC1F2F5-5A2B-498F-8682-1E235FCA9C40}" presName="textB" presStyleLbl="revTx" presStyleIdx="5" presStyleCnt="12" custAng="2700000" custLinFactNeighborX="-61864" custLinFactNeighborY="-9989">
        <dgm:presLayoutVars>
          <dgm:bulletEnabled val="1"/>
        </dgm:presLayoutVars>
      </dgm:prSet>
      <dgm:spPr/>
      <dgm:t>
        <a:bodyPr/>
        <a:lstStyle/>
        <a:p>
          <a:endParaRPr lang="en-AU"/>
        </a:p>
      </dgm:t>
    </dgm:pt>
    <dgm:pt modelId="{9D65214A-89ED-4528-A254-8D46EAA548DE}" type="pres">
      <dgm:prSet presAssocID="{8CC1F2F5-5A2B-498F-8682-1E235FCA9C40}" presName="circleB" presStyleLbl="node1" presStyleIdx="5" presStyleCnt="12" custScaleX="143515" custLinFactNeighborX="48484" custLinFactNeighborY="8556"/>
      <dgm:spPr>
        <a:prstGeom prst="homePlate">
          <a:avLst/>
        </a:prstGeom>
        <a:solidFill>
          <a:schemeClr val="bg1">
            <a:lumMod val="95000"/>
          </a:schemeClr>
        </a:solidFill>
      </dgm:spPr>
    </dgm:pt>
    <dgm:pt modelId="{59985C5B-43BA-4908-822E-60A91EDA9F52}" type="pres">
      <dgm:prSet presAssocID="{8CC1F2F5-5A2B-498F-8682-1E235FCA9C40}" presName="spaceB" presStyleCnt="0"/>
      <dgm:spPr/>
    </dgm:pt>
    <dgm:pt modelId="{B07D8B2B-F5F0-44B5-BEC1-F57BE71A3BE0}" type="pres">
      <dgm:prSet presAssocID="{C78C26E3-3E03-4244-A188-B11F7E2B6927}" presName="space" presStyleCnt="0"/>
      <dgm:spPr/>
    </dgm:pt>
    <dgm:pt modelId="{DB581912-0F92-4C3B-837F-69F5F0687F8F}" type="pres">
      <dgm:prSet presAssocID="{E7F423B9-61B3-48AF-90C6-531FF303346D}" presName="compositeA" presStyleCnt="0"/>
      <dgm:spPr/>
    </dgm:pt>
    <dgm:pt modelId="{7E0D9206-3926-4286-980A-25BD3A30AE62}" type="pres">
      <dgm:prSet presAssocID="{E7F423B9-61B3-48AF-90C6-531FF303346D}" presName="textA" presStyleLbl="revTx" presStyleIdx="6" presStyleCnt="12" custAng="2700000" custScaleX="47508" custLinFactX="2265" custLinFactNeighborX="100000" custLinFactNeighborY="13547">
        <dgm:presLayoutVars>
          <dgm:bulletEnabled val="1"/>
        </dgm:presLayoutVars>
      </dgm:prSet>
      <dgm:spPr/>
      <dgm:t>
        <a:bodyPr/>
        <a:lstStyle/>
        <a:p>
          <a:endParaRPr lang="en-AU"/>
        </a:p>
      </dgm:t>
    </dgm:pt>
    <dgm:pt modelId="{E9759CC5-EB5F-4466-9AE1-14847282150A}" type="pres">
      <dgm:prSet presAssocID="{E7F423B9-61B3-48AF-90C6-531FF303346D}" presName="circleA" presStyleLbl="node1" presStyleIdx="6" presStyleCnt="12" custScaleX="143515" custLinFactNeighborX="48484" custLinFactNeighborY="-11408"/>
      <dgm:spPr>
        <a:prstGeom prst="homePlate">
          <a:avLst/>
        </a:prstGeom>
        <a:solidFill>
          <a:schemeClr val="bg1">
            <a:lumMod val="95000"/>
          </a:schemeClr>
        </a:solidFill>
      </dgm:spPr>
    </dgm:pt>
    <dgm:pt modelId="{55D9941A-065B-4DEB-A538-A77EBF02204B}" type="pres">
      <dgm:prSet presAssocID="{E7F423B9-61B3-48AF-90C6-531FF303346D}" presName="spaceA" presStyleCnt="0"/>
      <dgm:spPr/>
    </dgm:pt>
    <dgm:pt modelId="{E8473C53-C7B5-448E-A74E-449D811A3565}" type="pres">
      <dgm:prSet presAssocID="{A0EB32F5-3A31-48FE-8897-1A5859788A28}" presName="space" presStyleCnt="0"/>
      <dgm:spPr/>
    </dgm:pt>
    <dgm:pt modelId="{5AFE237D-300B-4FDB-B0D5-90A38FE8AA8C}" type="pres">
      <dgm:prSet presAssocID="{8290AB7E-539A-4DFC-8B87-0F6B8B4C8BA2}" presName="compositeB" presStyleCnt="0"/>
      <dgm:spPr/>
    </dgm:pt>
    <dgm:pt modelId="{9955BCFB-3E64-4C03-8857-D15C7ABCE064}" type="pres">
      <dgm:prSet presAssocID="{8290AB7E-539A-4DFC-8B87-0F6B8B4C8BA2}" presName="textB" presStyleLbl="revTx" presStyleIdx="7" presStyleCnt="12" custAng="2700000" custLinFactNeighborX="-74440" custLinFactNeighborY="-9989">
        <dgm:presLayoutVars>
          <dgm:bulletEnabled val="1"/>
        </dgm:presLayoutVars>
      </dgm:prSet>
      <dgm:spPr/>
      <dgm:t>
        <a:bodyPr/>
        <a:lstStyle/>
        <a:p>
          <a:endParaRPr lang="en-AU"/>
        </a:p>
      </dgm:t>
    </dgm:pt>
    <dgm:pt modelId="{8874C2D5-9EC3-441D-9E03-2897EF35E9E2}" type="pres">
      <dgm:prSet presAssocID="{8290AB7E-539A-4DFC-8B87-0F6B8B4C8BA2}" presName="circleB" presStyleLbl="node1" presStyleIdx="7" presStyleCnt="12" custScaleX="143516" custLinFactNeighborX="48484" custLinFactNeighborY="8556"/>
      <dgm:spPr>
        <a:prstGeom prst="homePlate">
          <a:avLst/>
        </a:prstGeom>
        <a:solidFill>
          <a:schemeClr val="bg1">
            <a:lumMod val="95000"/>
          </a:schemeClr>
        </a:solidFill>
      </dgm:spPr>
    </dgm:pt>
    <dgm:pt modelId="{145D723D-F3EA-4609-9713-57F14BBFE93B}" type="pres">
      <dgm:prSet presAssocID="{8290AB7E-539A-4DFC-8B87-0F6B8B4C8BA2}" presName="spaceB" presStyleCnt="0"/>
      <dgm:spPr/>
    </dgm:pt>
    <dgm:pt modelId="{945F480F-CFC7-4F46-8F2E-644C3E339C8E}" type="pres">
      <dgm:prSet presAssocID="{4517BA0B-9127-4FD8-9ECA-A4FA232730ED}" presName="space" presStyleCnt="0"/>
      <dgm:spPr/>
    </dgm:pt>
    <dgm:pt modelId="{F8F89280-CCFD-4AA0-8B1E-FC4D462F33BB}" type="pres">
      <dgm:prSet presAssocID="{FA91CD0B-BA45-412A-9622-D5FD43EE69C8}" presName="compositeA" presStyleCnt="0"/>
      <dgm:spPr/>
    </dgm:pt>
    <dgm:pt modelId="{ADF96F38-CFDD-45A2-93A2-790E695624BA}" type="pres">
      <dgm:prSet presAssocID="{FA91CD0B-BA45-412A-9622-D5FD43EE69C8}" presName="textA" presStyleLbl="revTx" presStyleIdx="8" presStyleCnt="12" custAng="2700000" custScaleX="43827" custLinFactX="4821" custLinFactNeighborX="100000" custLinFactNeighborY="13547">
        <dgm:presLayoutVars>
          <dgm:bulletEnabled val="1"/>
        </dgm:presLayoutVars>
      </dgm:prSet>
      <dgm:spPr/>
      <dgm:t>
        <a:bodyPr/>
        <a:lstStyle/>
        <a:p>
          <a:endParaRPr lang="en-AU"/>
        </a:p>
      </dgm:t>
    </dgm:pt>
    <dgm:pt modelId="{0469173B-27FF-4659-9062-A314A30461BE}" type="pres">
      <dgm:prSet presAssocID="{FA91CD0B-BA45-412A-9622-D5FD43EE69C8}" presName="circleA" presStyleLbl="node1" presStyleIdx="8" presStyleCnt="12" custScaleX="143515" custLinFactNeighborX="48484" custLinFactNeighborY="-11408"/>
      <dgm:spPr>
        <a:prstGeom prst="homePlate">
          <a:avLst/>
        </a:prstGeom>
        <a:solidFill>
          <a:schemeClr val="bg1">
            <a:lumMod val="95000"/>
          </a:schemeClr>
        </a:solidFill>
      </dgm:spPr>
    </dgm:pt>
    <dgm:pt modelId="{F0D517AB-8154-4036-A4C9-1EB38D5E6D8C}" type="pres">
      <dgm:prSet presAssocID="{FA91CD0B-BA45-412A-9622-D5FD43EE69C8}" presName="spaceA" presStyleCnt="0"/>
      <dgm:spPr/>
    </dgm:pt>
    <dgm:pt modelId="{42EC541B-6B9A-4021-A26B-461DD061FB6A}" type="pres">
      <dgm:prSet presAssocID="{21F280FC-0064-41A5-98B7-19B4A6C5862E}" presName="space" presStyleCnt="0"/>
      <dgm:spPr/>
    </dgm:pt>
    <dgm:pt modelId="{7492377E-00FB-4779-A4D0-562CDB60C035}" type="pres">
      <dgm:prSet presAssocID="{796096E8-7B1A-4ACA-B7B6-20C13A35CAFE}" presName="compositeB" presStyleCnt="0"/>
      <dgm:spPr/>
    </dgm:pt>
    <dgm:pt modelId="{3A523D89-3104-4DD3-BC7D-72398B88D7B3}" type="pres">
      <dgm:prSet presAssocID="{796096E8-7B1A-4ACA-B7B6-20C13A35CAFE}" presName="textB" presStyleLbl="revTx" presStyleIdx="9" presStyleCnt="12" custAng="2700000" custLinFactNeighborX="-64371" custLinFactNeighborY="-12841">
        <dgm:presLayoutVars>
          <dgm:bulletEnabled val="1"/>
        </dgm:presLayoutVars>
      </dgm:prSet>
      <dgm:spPr/>
      <dgm:t>
        <a:bodyPr/>
        <a:lstStyle/>
        <a:p>
          <a:endParaRPr lang="en-AU"/>
        </a:p>
      </dgm:t>
    </dgm:pt>
    <dgm:pt modelId="{D7942BB4-1873-4FBF-8673-BA295A9012F9}" type="pres">
      <dgm:prSet presAssocID="{796096E8-7B1A-4ACA-B7B6-20C13A35CAFE}" presName="circleB" presStyleLbl="node1" presStyleIdx="9" presStyleCnt="12" custScaleX="143515" custLinFactNeighborX="48484" custLinFactNeighborY="8556"/>
      <dgm:spPr>
        <a:prstGeom prst="homePlate">
          <a:avLst/>
        </a:prstGeom>
        <a:solidFill>
          <a:schemeClr val="bg1">
            <a:lumMod val="95000"/>
          </a:schemeClr>
        </a:solidFill>
      </dgm:spPr>
    </dgm:pt>
    <dgm:pt modelId="{1624B91C-A1A3-45D1-A726-229AF13981C9}" type="pres">
      <dgm:prSet presAssocID="{796096E8-7B1A-4ACA-B7B6-20C13A35CAFE}" presName="spaceB" presStyleCnt="0"/>
      <dgm:spPr/>
    </dgm:pt>
    <dgm:pt modelId="{1B50F78C-8128-47E0-A2F0-E5B8367AA7AE}" type="pres">
      <dgm:prSet presAssocID="{288A1C7F-1FFB-41F7-948F-63E823246193}" presName="space" presStyleCnt="0"/>
      <dgm:spPr/>
    </dgm:pt>
    <dgm:pt modelId="{3EA457C0-AF38-48C4-87E9-5E8F5F22BA5F}" type="pres">
      <dgm:prSet presAssocID="{6682A8E3-C1EC-4741-8D11-2395C7CEAD7A}" presName="compositeA" presStyleCnt="0"/>
      <dgm:spPr/>
    </dgm:pt>
    <dgm:pt modelId="{5459D0F2-5E64-4B5D-8B57-E252A84FB458}" type="pres">
      <dgm:prSet presAssocID="{6682A8E3-C1EC-4741-8D11-2395C7CEAD7A}" presName="textA" presStyleLbl="revTx" presStyleIdx="10" presStyleCnt="12" custAng="2700000" custScaleX="87888" custLinFactX="4821" custLinFactNeighborX="100000" custLinFactNeighborY="11408">
        <dgm:presLayoutVars>
          <dgm:bulletEnabled val="1"/>
        </dgm:presLayoutVars>
      </dgm:prSet>
      <dgm:spPr/>
      <dgm:t>
        <a:bodyPr/>
        <a:lstStyle/>
        <a:p>
          <a:endParaRPr lang="en-AU"/>
        </a:p>
      </dgm:t>
    </dgm:pt>
    <dgm:pt modelId="{AF20A5CF-5916-4748-9FE7-B9549DDD479D}" type="pres">
      <dgm:prSet presAssocID="{6682A8E3-C1EC-4741-8D11-2395C7CEAD7A}" presName="circleA" presStyleLbl="node1" presStyleIdx="10" presStyleCnt="12" custScaleX="143515" custLinFactNeighborX="48484" custLinFactNeighborY="-11408"/>
      <dgm:spPr>
        <a:prstGeom prst="homePlate">
          <a:avLst/>
        </a:prstGeom>
        <a:solidFill>
          <a:schemeClr val="bg1">
            <a:lumMod val="95000"/>
          </a:schemeClr>
        </a:solidFill>
      </dgm:spPr>
    </dgm:pt>
    <dgm:pt modelId="{2A24280E-80B2-4D81-B03B-1BCD2BD6A1AC}" type="pres">
      <dgm:prSet presAssocID="{6682A8E3-C1EC-4741-8D11-2395C7CEAD7A}" presName="spaceA" presStyleCnt="0"/>
      <dgm:spPr/>
    </dgm:pt>
    <dgm:pt modelId="{FBB63360-D559-4FAD-94DA-29AB5889D9B9}" type="pres">
      <dgm:prSet presAssocID="{8E502BE7-C6CB-49C6-B90B-E355F745355F}" presName="space" presStyleCnt="0"/>
      <dgm:spPr/>
    </dgm:pt>
    <dgm:pt modelId="{EBA628CD-6F3C-4E69-98C9-6C79B92606F5}" type="pres">
      <dgm:prSet presAssocID="{A27EC084-8998-4C8E-B1BF-0E23D4B08A7A}" presName="compositeB" presStyleCnt="0"/>
      <dgm:spPr/>
    </dgm:pt>
    <dgm:pt modelId="{97A08C56-F7FA-4654-9493-52098ECFB2BB}" type="pres">
      <dgm:prSet presAssocID="{A27EC084-8998-4C8E-B1BF-0E23D4B08A7A}" presName="textB" presStyleLbl="revTx" presStyleIdx="11" presStyleCnt="12" custAng="2700000" custLinFactNeighborX="-60347" custLinFactNeighborY="-13547">
        <dgm:presLayoutVars>
          <dgm:bulletEnabled val="1"/>
        </dgm:presLayoutVars>
      </dgm:prSet>
      <dgm:spPr/>
      <dgm:t>
        <a:bodyPr/>
        <a:lstStyle/>
        <a:p>
          <a:endParaRPr lang="en-AU"/>
        </a:p>
      </dgm:t>
    </dgm:pt>
    <dgm:pt modelId="{F58D33E7-4BC7-43DA-99C7-07A96AF14060}" type="pres">
      <dgm:prSet presAssocID="{A27EC084-8998-4C8E-B1BF-0E23D4B08A7A}" presName="circleB" presStyleLbl="node1" presStyleIdx="11" presStyleCnt="12" custScaleX="143515" custLinFactNeighborX="48484" custLinFactNeighborY="8556"/>
      <dgm:spPr>
        <a:prstGeom prst="homePlate">
          <a:avLst/>
        </a:prstGeom>
        <a:solidFill>
          <a:schemeClr val="bg1">
            <a:lumMod val="95000"/>
          </a:schemeClr>
        </a:solidFill>
      </dgm:spPr>
    </dgm:pt>
    <dgm:pt modelId="{085A491B-9E70-49C2-B0F0-F740B74C4F69}" type="pres">
      <dgm:prSet presAssocID="{A27EC084-8998-4C8E-B1BF-0E23D4B08A7A}" presName="spaceB" presStyleCnt="0"/>
      <dgm:spPr/>
    </dgm:pt>
  </dgm:ptLst>
  <dgm:cxnLst>
    <dgm:cxn modelId="{CFB90F14-A474-4D47-BA8D-6F010301FCBE}" srcId="{78DA75C1-B263-4A33-A00A-BE2B711E2320}" destId="{BB434F2D-C68E-4AE8-9668-050C9BAF36F9}" srcOrd="0" destOrd="0" parTransId="{87B839AE-1955-4F31-B5E8-381B46935DAE}" sibTransId="{2C000FF3-7423-4214-893E-C8A91F1AA336}"/>
    <dgm:cxn modelId="{5E3124A4-C66D-42B1-913A-9BBA65FB5F9E}" srcId="{78DA75C1-B263-4A33-A00A-BE2B711E2320}" destId="{8290AB7E-539A-4DFC-8B87-0F6B8B4C8BA2}" srcOrd="7" destOrd="0" parTransId="{8A27FDC7-7A49-4EA2-B620-8DE603F76042}" sibTransId="{4517BA0B-9127-4FD8-9ECA-A4FA232730ED}"/>
    <dgm:cxn modelId="{991BBAE3-7D81-42FD-AD6B-AC111ECA0E85}" srcId="{78DA75C1-B263-4A33-A00A-BE2B711E2320}" destId="{8CC1F2F5-5A2B-498F-8682-1E235FCA9C40}" srcOrd="5" destOrd="0" parTransId="{7B828A0B-7592-4729-8FD8-5AFC47324B50}" sibTransId="{C78C26E3-3E03-4244-A188-B11F7E2B6927}"/>
    <dgm:cxn modelId="{A2C47816-C30A-4B0C-8B2A-25E635547FD4}" type="presOf" srcId="{8D42097A-DDDF-4F7D-A6D1-DEC39AE67B6C}" destId="{7290EFB8-0946-43C1-B6A3-1C08A5C415FC}" srcOrd="0" destOrd="0" presId="urn:microsoft.com/office/officeart/2005/8/layout/hProcess11"/>
    <dgm:cxn modelId="{91A0E2E1-D3F2-45EE-B272-5B54A70B45DC}" srcId="{78DA75C1-B263-4A33-A00A-BE2B711E2320}" destId="{FA91CD0B-BA45-412A-9622-D5FD43EE69C8}" srcOrd="8" destOrd="0" parTransId="{3B544814-570E-4D09-A5EC-514756940D9C}" sibTransId="{21F280FC-0064-41A5-98B7-19B4A6C5862E}"/>
    <dgm:cxn modelId="{904A82D8-B2E9-40B1-BFBD-25C6104AF8A8}" type="presOf" srcId="{BB434F2D-C68E-4AE8-9668-050C9BAF36F9}" destId="{2191F3E0-6063-4067-A55F-42FF339C4064}" srcOrd="0" destOrd="0" presId="urn:microsoft.com/office/officeart/2005/8/layout/hProcess11"/>
    <dgm:cxn modelId="{6BE5118A-F1BB-456B-B748-64907528CDE6}" srcId="{78DA75C1-B263-4A33-A00A-BE2B711E2320}" destId="{796096E8-7B1A-4ACA-B7B6-20C13A35CAFE}" srcOrd="9" destOrd="0" parTransId="{9A51F340-C295-4D68-9CA1-0363605FF0A4}" sibTransId="{288A1C7F-1FFB-41F7-948F-63E823246193}"/>
    <dgm:cxn modelId="{2ED7F5B9-9B87-4796-A61D-72FF9C5F169A}" type="presOf" srcId="{6682A8E3-C1EC-4741-8D11-2395C7CEAD7A}" destId="{5459D0F2-5E64-4B5D-8B57-E252A84FB458}" srcOrd="0" destOrd="0" presId="urn:microsoft.com/office/officeart/2005/8/layout/hProcess11"/>
    <dgm:cxn modelId="{296FCEB0-43E2-49EB-8169-9EB7500DB92F}" type="presOf" srcId="{8290AB7E-539A-4DFC-8B87-0F6B8B4C8BA2}" destId="{9955BCFB-3E64-4C03-8857-D15C7ABCE064}" srcOrd="0" destOrd="0" presId="urn:microsoft.com/office/officeart/2005/8/layout/hProcess11"/>
    <dgm:cxn modelId="{3024FDC1-3EB5-451D-B951-87A52FBCD2CE}" type="presOf" srcId="{FA91CD0B-BA45-412A-9622-D5FD43EE69C8}" destId="{ADF96F38-CFDD-45A2-93A2-790E695624BA}" srcOrd="0" destOrd="0" presId="urn:microsoft.com/office/officeart/2005/8/layout/hProcess11"/>
    <dgm:cxn modelId="{BBB2154C-4746-4675-B64C-5E07A2874569}" type="presOf" srcId="{9CD1CC54-3A2C-410D-AFA7-8A803644B6CA}" destId="{1E19D0DC-D55D-4289-A15D-CF47542B858B}" srcOrd="0" destOrd="0" presId="urn:microsoft.com/office/officeart/2005/8/layout/hProcess11"/>
    <dgm:cxn modelId="{7F9EFC9B-700B-4587-A65B-494278FFBEFF}" srcId="{78DA75C1-B263-4A33-A00A-BE2B711E2320}" destId="{6682A8E3-C1EC-4741-8D11-2395C7CEAD7A}" srcOrd="10" destOrd="0" parTransId="{D790DE69-E872-48C8-A829-EC1CC9CC5862}" sibTransId="{8E502BE7-C6CB-49C6-B90B-E355F745355F}"/>
    <dgm:cxn modelId="{86AFBD05-01D5-4D8E-A365-F500215B8551}" srcId="{78DA75C1-B263-4A33-A00A-BE2B711E2320}" destId="{E7F423B9-61B3-48AF-90C6-531FF303346D}" srcOrd="6" destOrd="0" parTransId="{B0EBBD2C-8257-4F70-8B73-65524C10D197}" sibTransId="{A0EB32F5-3A31-48FE-8897-1A5859788A28}"/>
    <dgm:cxn modelId="{26A93BA5-0491-4179-BB18-BAEACC54105C}" type="presOf" srcId="{09F9F90E-E61C-4068-B077-89AB898F70B8}" destId="{03463894-63E4-4300-A0A2-2E613FC54B69}" srcOrd="0" destOrd="0" presId="urn:microsoft.com/office/officeart/2005/8/layout/hProcess11"/>
    <dgm:cxn modelId="{9C6B3402-9E26-4DAE-B1A8-8125F1A051CB}" srcId="{78DA75C1-B263-4A33-A00A-BE2B711E2320}" destId="{09F9F90E-E61C-4068-B077-89AB898F70B8}" srcOrd="3" destOrd="0" parTransId="{2CB2A8BE-66AE-43BE-85FE-FDCC574CAB35}" sibTransId="{1F4B4EA4-9C02-4DB7-BF31-CDD7B3DE37BC}"/>
    <dgm:cxn modelId="{465818B2-F5A1-4D7A-BB67-5639889676DD}" type="presOf" srcId="{A27EC084-8998-4C8E-B1BF-0E23D4B08A7A}" destId="{97A08C56-F7FA-4654-9493-52098ECFB2BB}" srcOrd="0" destOrd="0" presId="urn:microsoft.com/office/officeart/2005/8/layout/hProcess11"/>
    <dgm:cxn modelId="{5C00607D-7C16-4BC1-992F-4CD3BCA113D4}" type="presOf" srcId="{78DA75C1-B263-4A33-A00A-BE2B711E2320}" destId="{1C2A6E63-ECE1-40F5-B774-6C17C7B9AF91}" srcOrd="0" destOrd="0" presId="urn:microsoft.com/office/officeart/2005/8/layout/hProcess11"/>
    <dgm:cxn modelId="{0473B728-222B-43C9-98E3-BACA8884078E}" type="presOf" srcId="{8CC1F2F5-5A2B-498F-8682-1E235FCA9C40}" destId="{20AFD15C-E154-4611-BCBA-B34B061E2BDE}" srcOrd="0" destOrd="0" presId="urn:microsoft.com/office/officeart/2005/8/layout/hProcess11"/>
    <dgm:cxn modelId="{ADD56966-990E-4AAB-BBE0-159D490A4AEE}" srcId="{78DA75C1-B263-4A33-A00A-BE2B711E2320}" destId="{9CD1CC54-3A2C-410D-AFA7-8A803644B6CA}" srcOrd="2" destOrd="0" parTransId="{ED12C3FA-1ED9-4C61-9528-AC949D8A69C8}" sibTransId="{B0F239E3-D624-41E4-9387-93428541C352}"/>
    <dgm:cxn modelId="{B3266DD7-649B-4ADD-B8C8-FAAB91DF4957}" type="presOf" srcId="{E7F423B9-61B3-48AF-90C6-531FF303346D}" destId="{7E0D9206-3926-4286-980A-25BD3A30AE62}" srcOrd="0" destOrd="0" presId="urn:microsoft.com/office/officeart/2005/8/layout/hProcess11"/>
    <dgm:cxn modelId="{C965D7BC-38B1-4E17-B2B2-1F1AB7700158}" type="presOf" srcId="{796096E8-7B1A-4ACA-B7B6-20C13A35CAFE}" destId="{3A523D89-3104-4DD3-BC7D-72398B88D7B3}" srcOrd="0" destOrd="0" presId="urn:microsoft.com/office/officeart/2005/8/layout/hProcess11"/>
    <dgm:cxn modelId="{46ACC807-8213-4BD6-87EA-86EA80298329}" srcId="{78DA75C1-B263-4A33-A00A-BE2B711E2320}" destId="{E8465117-FA2D-47A7-B10B-A25328FEB080}" srcOrd="1" destOrd="0" parTransId="{E293467E-224A-4759-B706-84762755BCAD}" sibTransId="{1DD2CE87-E756-4424-A570-954A4E1CF77D}"/>
    <dgm:cxn modelId="{2E0E7375-FE6E-4C80-B31D-1282C66D7435}" srcId="{78DA75C1-B263-4A33-A00A-BE2B711E2320}" destId="{8D42097A-DDDF-4F7D-A6D1-DEC39AE67B6C}" srcOrd="4" destOrd="0" parTransId="{AB0EED75-77B0-4A9D-9DE8-1CF0072D36D2}" sibTransId="{829FFEE5-F75A-4D29-838E-FE8FDC6D4946}"/>
    <dgm:cxn modelId="{567A3460-0C8B-4CCA-81A8-928B440AB081}" type="presOf" srcId="{E8465117-FA2D-47A7-B10B-A25328FEB080}" destId="{5E1AC293-EA66-49D6-ADEB-33522D8FB30F}" srcOrd="0" destOrd="0" presId="urn:microsoft.com/office/officeart/2005/8/layout/hProcess11"/>
    <dgm:cxn modelId="{0C28D355-8EB4-430B-98D4-C88454E701AD}" srcId="{78DA75C1-B263-4A33-A00A-BE2B711E2320}" destId="{A27EC084-8998-4C8E-B1BF-0E23D4B08A7A}" srcOrd="11" destOrd="0" parTransId="{E6A68867-086D-425D-8065-9E146949956E}" sibTransId="{85825D0D-2403-47B6-8CFE-3E1E28D55D6F}"/>
    <dgm:cxn modelId="{03ED07CE-29C2-444D-BEDD-BB307D67C859}" type="presParOf" srcId="{1C2A6E63-ECE1-40F5-B774-6C17C7B9AF91}" destId="{73C3E52B-396E-4D79-AFE2-10875962CF33}" srcOrd="0" destOrd="0" presId="urn:microsoft.com/office/officeart/2005/8/layout/hProcess11"/>
    <dgm:cxn modelId="{5F369A51-539E-4FFF-AF5F-2BD27C891ABE}" type="presParOf" srcId="{1C2A6E63-ECE1-40F5-B774-6C17C7B9AF91}" destId="{9CE56B83-E22C-46F5-9806-4320046D85AF}" srcOrd="1" destOrd="0" presId="urn:microsoft.com/office/officeart/2005/8/layout/hProcess11"/>
    <dgm:cxn modelId="{3B6CD3FC-7ED4-4DE4-931D-1137C6D1BDBB}" type="presParOf" srcId="{9CE56B83-E22C-46F5-9806-4320046D85AF}" destId="{A9D072F6-DC09-430C-9235-B42058F199F7}" srcOrd="0" destOrd="0" presId="urn:microsoft.com/office/officeart/2005/8/layout/hProcess11"/>
    <dgm:cxn modelId="{68C94410-53C8-4489-8DF2-9837DF338E52}" type="presParOf" srcId="{A9D072F6-DC09-430C-9235-B42058F199F7}" destId="{2191F3E0-6063-4067-A55F-42FF339C4064}" srcOrd="0" destOrd="0" presId="urn:microsoft.com/office/officeart/2005/8/layout/hProcess11"/>
    <dgm:cxn modelId="{B7A9FBF6-0199-4192-A663-81A638E9871F}" type="presParOf" srcId="{A9D072F6-DC09-430C-9235-B42058F199F7}" destId="{1B2E3546-B0B1-4447-ADF5-0D73E350C17A}" srcOrd="1" destOrd="0" presId="urn:microsoft.com/office/officeart/2005/8/layout/hProcess11"/>
    <dgm:cxn modelId="{A5B6DEF7-2FA3-42AF-BEFE-96C9000FCF4C}" type="presParOf" srcId="{A9D072F6-DC09-430C-9235-B42058F199F7}" destId="{F887DC1B-7464-4FDA-B363-4A601DE51461}" srcOrd="2" destOrd="0" presId="urn:microsoft.com/office/officeart/2005/8/layout/hProcess11"/>
    <dgm:cxn modelId="{C964CA3D-5095-4BE1-A346-194B7305ECD2}" type="presParOf" srcId="{9CE56B83-E22C-46F5-9806-4320046D85AF}" destId="{9BA1896A-3E9B-4489-9F9B-BBDAF8873254}" srcOrd="1" destOrd="0" presId="urn:microsoft.com/office/officeart/2005/8/layout/hProcess11"/>
    <dgm:cxn modelId="{5C875648-CCB1-4062-B83E-9BAED4667D38}" type="presParOf" srcId="{9CE56B83-E22C-46F5-9806-4320046D85AF}" destId="{B43FB0C9-6341-45F9-B9D9-164613FAA64D}" srcOrd="2" destOrd="0" presId="urn:microsoft.com/office/officeart/2005/8/layout/hProcess11"/>
    <dgm:cxn modelId="{46DB350D-65AB-4E00-84BB-DAA49427435E}" type="presParOf" srcId="{B43FB0C9-6341-45F9-B9D9-164613FAA64D}" destId="{5E1AC293-EA66-49D6-ADEB-33522D8FB30F}" srcOrd="0" destOrd="0" presId="urn:microsoft.com/office/officeart/2005/8/layout/hProcess11"/>
    <dgm:cxn modelId="{F9ADB70E-2DAC-4027-AC3C-0C4334C8868E}" type="presParOf" srcId="{B43FB0C9-6341-45F9-B9D9-164613FAA64D}" destId="{CA6298B2-8AC2-4248-BDFD-A54F5FB178D5}" srcOrd="1" destOrd="0" presId="urn:microsoft.com/office/officeart/2005/8/layout/hProcess11"/>
    <dgm:cxn modelId="{89FE4E87-C1DD-414F-AC3E-6A284AB7E6A8}" type="presParOf" srcId="{B43FB0C9-6341-45F9-B9D9-164613FAA64D}" destId="{8375EBC8-4125-4A61-948F-7A12F650F15F}" srcOrd="2" destOrd="0" presId="urn:microsoft.com/office/officeart/2005/8/layout/hProcess11"/>
    <dgm:cxn modelId="{A5A7071F-215D-42E9-BA6D-8C6E646068B2}" type="presParOf" srcId="{9CE56B83-E22C-46F5-9806-4320046D85AF}" destId="{91E8E668-3A43-4BCA-B47D-C48CCC105487}" srcOrd="3" destOrd="0" presId="urn:microsoft.com/office/officeart/2005/8/layout/hProcess11"/>
    <dgm:cxn modelId="{5B3DB963-1296-4E86-91E0-2E7C73192B6E}" type="presParOf" srcId="{9CE56B83-E22C-46F5-9806-4320046D85AF}" destId="{5ADFE35F-6065-4016-A820-A9A59C55DC73}" srcOrd="4" destOrd="0" presId="urn:microsoft.com/office/officeart/2005/8/layout/hProcess11"/>
    <dgm:cxn modelId="{936230CE-7344-40D7-9743-4F325B02A8C1}" type="presParOf" srcId="{5ADFE35F-6065-4016-A820-A9A59C55DC73}" destId="{1E19D0DC-D55D-4289-A15D-CF47542B858B}" srcOrd="0" destOrd="0" presId="urn:microsoft.com/office/officeart/2005/8/layout/hProcess11"/>
    <dgm:cxn modelId="{B503B218-D21C-467B-B7DC-F71D06D29454}" type="presParOf" srcId="{5ADFE35F-6065-4016-A820-A9A59C55DC73}" destId="{152CF228-71F4-4C50-99C1-6B01DF57C1D4}" srcOrd="1" destOrd="0" presId="urn:microsoft.com/office/officeart/2005/8/layout/hProcess11"/>
    <dgm:cxn modelId="{A624AD6D-C625-4FB4-8FCE-B9D0DF61795B}" type="presParOf" srcId="{5ADFE35F-6065-4016-A820-A9A59C55DC73}" destId="{59777A5D-4FD2-4892-99C2-6A7BEA3E1BC8}" srcOrd="2" destOrd="0" presId="urn:microsoft.com/office/officeart/2005/8/layout/hProcess11"/>
    <dgm:cxn modelId="{AB9F2B34-CA76-47AF-A04E-C4C9C78B1C91}" type="presParOf" srcId="{9CE56B83-E22C-46F5-9806-4320046D85AF}" destId="{5A6ADA5D-2F77-4A5B-9677-8B76FCBB3D34}" srcOrd="5" destOrd="0" presId="urn:microsoft.com/office/officeart/2005/8/layout/hProcess11"/>
    <dgm:cxn modelId="{87CB8CBE-88E9-4D02-A224-122BB28709DB}" type="presParOf" srcId="{9CE56B83-E22C-46F5-9806-4320046D85AF}" destId="{5C143D30-EC35-4EF8-95D1-6DF0D9738427}" srcOrd="6" destOrd="0" presId="urn:microsoft.com/office/officeart/2005/8/layout/hProcess11"/>
    <dgm:cxn modelId="{EC07EBAC-5DE1-49C9-A4E4-C21F8F9B1F07}" type="presParOf" srcId="{5C143D30-EC35-4EF8-95D1-6DF0D9738427}" destId="{03463894-63E4-4300-A0A2-2E613FC54B69}" srcOrd="0" destOrd="0" presId="urn:microsoft.com/office/officeart/2005/8/layout/hProcess11"/>
    <dgm:cxn modelId="{9F070239-BC61-47E2-81FD-6CCE74098948}" type="presParOf" srcId="{5C143D30-EC35-4EF8-95D1-6DF0D9738427}" destId="{03171A7D-D50B-4008-A07A-CF235CAB73D9}" srcOrd="1" destOrd="0" presId="urn:microsoft.com/office/officeart/2005/8/layout/hProcess11"/>
    <dgm:cxn modelId="{E2AB1845-E9CA-43CC-A5D9-82555636435F}" type="presParOf" srcId="{5C143D30-EC35-4EF8-95D1-6DF0D9738427}" destId="{DF4868A4-D46D-45AC-844A-5F42C5EA2B0C}" srcOrd="2" destOrd="0" presId="urn:microsoft.com/office/officeart/2005/8/layout/hProcess11"/>
    <dgm:cxn modelId="{89A57671-7044-48A4-8F2D-0258F88757F6}" type="presParOf" srcId="{9CE56B83-E22C-46F5-9806-4320046D85AF}" destId="{6FEE95C7-619F-4E49-9A96-5D1325AF66A4}" srcOrd="7" destOrd="0" presId="urn:microsoft.com/office/officeart/2005/8/layout/hProcess11"/>
    <dgm:cxn modelId="{4B2AF4BC-9F6E-4D36-B81B-04F1072DC7F0}" type="presParOf" srcId="{9CE56B83-E22C-46F5-9806-4320046D85AF}" destId="{447731E1-64D4-452B-A624-630F19493A96}" srcOrd="8" destOrd="0" presId="urn:microsoft.com/office/officeart/2005/8/layout/hProcess11"/>
    <dgm:cxn modelId="{A07B2F94-6521-4EE6-872E-D856DF87CD91}" type="presParOf" srcId="{447731E1-64D4-452B-A624-630F19493A96}" destId="{7290EFB8-0946-43C1-B6A3-1C08A5C415FC}" srcOrd="0" destOrd="0" presId="urn:microsoft.com/office/officeart/2005/8/layout/hProcess11"/>
    <dgm:cxn modelId="{9ED31896-9E7A-4CEC-BC6B-4BDF628DEDB8}" type="presParOf" srcId="{447731E1-64D4-452B-A624-630F19493A96}" destId="{4C782F41-007C-4BDD-836D-6F7FD2FCFF76}" srcOrd="1" destOrd="0" presId="urn:microsoft.com/office/officeart/2005/8/layout/hProcess11"/>
    <dgm:cxn modelId="{C4E97F54-CDD3-450C-813C-E9E75002B644}" type="presParOf" srcId="{447731E1-64D4-452B-A624-630F19493A96}" destId="{02D71262-A4A5-41DE-ADA8-55C8386A7E14}" srcOrd="2" destOrd="0" presId="urn:microsoft.com/office/officeart/2005/8/layout/hProcess11"/>
    <dgm:cxn modelId="{BEAB0EAA-B263-4301-A636-C9CEF77830F4}" type="presParOf" srcId="{9CE56B83-E22C-46F5-9806-4320046D85AF}" destId="{AD335142-2833-4C3B-8F1D-9843FC70F318}" srcOrd="9" destOrd="0" presId="urn:microsoft.com/office/officeart/2005/8/layout/hProcess11"/>
    <dgm:cxn modelId="{4CCA88F4-CDAC-4EB2-B878-223876775E4D}" type="presParOf" srcId="{9CE56B83-E22C-46F5-9806-4320046D85AF}" destId="{00066208-12E8-4547-B5F5-313EE5A36F97}" srcOrd="10" destOrd="0" presId="urn:microsoft.com/office/officeart/2005/8/layout/hProcess11"/>
    <dgm:cxn modelId="{FEFC8CAB-E2B1-48D0-9CFD-2D65833E57CC}" type="presParOf" srcId="{00066208-12E8-4547-B5F5-313EE5A36F97}" destId="{20AFD15C-E154-4611-BCBA-B34B061E2BDE}" srcOrd="0" destOrd="0" presId="urn:microsoft.com/office/officeart/2005/8/layout/hProcess11"/>
    <dgm:cxn modelId="{239A8DF4-5C28-441D-942D-B3E6BAE62505}" type="presParOf" srcId="{00066208-12E8-4547-B5F5-313EE5A36F97}" destId="{9D65214A-89ED-4528-A254-8D46EAA548DE}" srcOrd="1" destOrd="0" presId="urn:microsoft.com/office/officeart/2005/8/layout/hProcess11"/>
    <dgm:cxn modelId="{5583F84A-4502-457D-BEA5-9B093FDC1623}" type="presParOf" srcId="{00066208-12E8-4547-B5F5-313EE5A36F97}" destId="{59985C5B-43BA-4908-822E-60A91EDA9F52}" srcOrd="2" destOrd="0" presId="urn:microsoft.com/office/officeart/2005/8/layout/hProcess11"/>
    <dgm:cxn modelId="{21B5923E-75AA-4E62-9376-FFF77FBD6D8F}" type="presParOf" srcId="{9CE56B83-E22C-46F5-9806-4320046D85AF}" destId="{B07D8B2B-F5F0-44B5-BEC1-F57BE71A3BE0}" srcOrd="11" destOrd="0" presId="urn:microsoft.com/office/officeart/2005/8/layout/hProcess11"/>
    <dgm:cxn modelId="{201C6609-9187-4385-811F-446C2F82B5E3}" type="presParOf" srcId="{9CE56B83-E22C-46F5-9806-4320046D85AF}" destId="{DB581912-0F92-4C3B-837F-69F5F0687F8F}" srcOrd="12" destOrd="0" presId="urn:microsoft.com/office/officeart/2005/8/layout/hProcess11"/>
    <dgm:cxn modelId="{06402F42-A929-46E7-A0A4-F0EF379A417F}" type="presParOf" srcId="{DB581912-0F92-4C3B-837F-69F5F0687F8F}" destId="{7E0D9206-3926-4286-980A-25BD3A30AE62}" srcOrd="0" destOrd="0" presId="urn:microsoft.com/office/officeart/2005/8/layout/hProcess11"/>
    <dgm:cxn modelId="{789FBF33-3219-4160-850C-97D2D38EC2AA}" type="presParOf" srcId="{DB581912-0F92-4C3B-837F-69F5F0687F8F}" destId="{E9759CC5-EB5F-4466-9AE1-14847282150A}" srcOrd="1" destOrd="0" presId="urn:microsoft.com/office/officeart/2005/8/layout/hProcess11"/>
    <dgm:cxn modelId="{89E4CAFE-3745-477B-9404-0C81716A93EB}" type="presParOf" srcId="{DB581912-0F92-4C3B-837F-69F5F0687F8F}" destId="{55D9941A-065B-4DEB-A538-A77EBF02204B}" srcOrd="2" destOrd="0" presId="urn:microsoft.com/office/officeart/2005/8/layout/hProcess11"/>
    <dgm:cxn modelId="{D8B607E3-0805-4BE5-8389-5B3B4B7B02EE}" type="presParOf" srcId="{9CE56B83-E22C-46F5-9806-4320046D85AF}" destId="{E8473C53-C7B5-448E-A74E-449D811A3565}" srcOrd="13" destOrd="0" presId="urn:microsoft.com/office/officeart/2005/8/layout/hProcess11"/>
    <dgm:cxn modelId="{6CD82EE3-F29A-496F-90DB-D291F324CF1B}" type="presParOf" srcId="{9CE56B83-E22C-46F5-9806-4320046D85AF}" destId="{5AFE237D-300B-4FDB-B0D5-90A38FE8AA8C}" srcOrd="14" destOrd="0" presId="urn:microsoft.com/office/officeart/2005/8/layout/hProcess11"/>
    <dgm:cxn modelId="{A0A5B5B6-B31C-4DFF-8F41-6296D6DD323A}" type="presParOf" srcId="{5AFE237D-300B-4FDB-B0D5-90A38FE8AA8C}" destId="{9955BCFB-3E64-4C03-8857-D15C7ABCE064}" srcOrd="0" destOrd="0" presId="urn:microsoft.com/office/officeart/2005/8/layout/hProcess11"/>
    <dgm:cxn modelId="{C6E30993-DA46-4C53-A1A2-A679319A41F3}" type="presParOf" srcId="{5AFE237D-300B-4FDB-B0D5-90A38FE8AA8C}" destId="{8874C2D5-9EC3-441D-9E03-2897EF35E9E2}" srcOrd="1" destOrd="0" presId="urn:microsoft.com/office/officeart/2005/8/layout/hProcess11"/>
    <dgm:cxn modelId="{E0FC3B1D-CE99-4D57-91D4-E3B9F16CFC5B}" type="presParOf" srcId="{5AFE237D-300B-4FDB-B0D5-90A38FE8AA8C}" destId="{145D723D-F3EA-4609-9713-57F14BBFE93B}" srcOrd="2" destOrd="0" presId="urn:microsoft.com/office/officeart/2005/8/layout/hProcess11"/>
    <dgm:cxn modelId="{50A2A956-E861-464C-9CC7-F5914952F34E}" type="presParOf" srcId="{9CE56B83-E22C-46F5-9806-4320046D85AF}" destId="{945F480F-CFC7-4F46-8F2E-644C3E339C8E}" srcOrd="15" destOrd="0" presId="urn:microsoft.com/office/officeart/2005/8/layout/hProcess11"/>
    <dgm:cxn modelId="{03E6704B-4574-4455-B053-7695912B6358}" type="presParOf" srcId="{9CE56B83-E22C-46F5-9806-4320046D85AF}" destId="{F8F89280-CCFD-4AA0-8B1E-FC4D462F33BB}" srcOrd="16" destOrd="0" presId="urn:microsoft.com/office/officeart/2005/8/layout/hProcess11"/>
    <dgm:cxn modelId="{1AD961A4-21A3-43DD-B02F-FEE495FEE80F}" type="presParOf" srcId="{F8F89280-CCFD-4AA0-8B1E-FC4D462F33BB}" destId="{ADF96F38-CFDD-45A2-93A2-790E695624BA}" srcOrd="0" destOrd="0" presId="urn:microsoft.com/office/officeart/2005/8/layout/hProcess11"/>
    <dgm:cxn modelId="{C234E69D-559B-45CD-89E5-9F9572125218}" type="presParOf" srcId="{F8F89280-CCFD-4AA0-8B1E-FC4D462F33BB}" destId="{0469173B-27FF-4659-9062-A314A30461BE}" srcOrd="1" destOrd="0" presId="urn:microsoft.com/office/officeart/2005/8/layout/hProcess11"/>
    <dgm:cxn modelId="{CAF1095C-FE72-40AD-BD8E-C323B84FAFAD}" type="presParOf" srcId="{F8F89280-CCFD-4AA0-8B1E-FC4D462F33BB}" destId="{F0D517AB-8154-4036-A4C9-1EB38D5E6D8C}" srcOrd="2" destOrd="0" presId="urn:microsoft.com/office/officeart/2005/8/layout/hProcess11"/>
    <dgm:cxn modelId="{E0E7CE69-4163-4179-B3EB-1C8964705A04}" type="presParOf" srcId="{9CE56B83-E22C-46F5-9806-4320046D85AF}" destId="{42EC541B-6B9A-4021-A26B-461DD061FB6A}" srcOrd="17" destOrd="0" presId="urn:microsoft.com/office/officeart/2005/8/layout/hProcess11"/>
    <dgm:cxn modelId="{4F442F09-0482-41A0-8B7E-BC538AA3DB52}" type="presParOf" srcId="{9CE56B83-E22C-46F5-9806-4320046D85AF}" destId="{7492377E-00FB-4779-A4D0-562CDB60C035}" srcOrd="18" destOrd="0" presId="urn:microsoft.com/office/officeart/2005/8/layout/hProcess11"/>
    <dgm:cxn modelId="{8D7C6286-7177-47C3-A558-35B1AA033868}" type="presParOf" srcId="{7492377E-00FB-4779-A4D0-562CDB60C035}" destId="{3A523D89-3104-4DD3-BC7D-72398B88D7B3}" srcOrd="0" destOrd="0" presId="urn:microsoft.com/office/officeart/2005/8/layout/hProcess11"/>
    <dgm:cxn modelId="{EA0571C1-5F25-439D-9355-3F406C0FF03A}" type="presParOf" srcId="{7492377E-00FB-4779-A4D0-562CDB60C035}" destId="{D7942BB4-1873-4FBF-8673-BA295A9012F9}" srcOrd="1" destOrd="0" presId="urn:microsoft.com/office/officeart/2005/8/layout/hProcess11"/>
    <dgm:cxn modelId="{D457E5B0-41EC-4304-9B4B-786261A77A79}" type="presParOf" srcId="{7492377E-00FB-4779-A4D0-562CDB60C035}" destId="{1624B91C-A1A3-45D1-A726-229AF13981C9}" srcOrd="2" destOrd="0" presId="urn:microsoft.com/office/officeart/2005/8/layout/hProcess11"/>
    <dgm:cxn modelId="{22EFAEC3-4BB6-453C-A947-B368DA592B34}" type="presParOf" srcId="{9CE56B83-E22C-46F5-9806-4320046D85AF}" destId="{1B50F78C-8128-47E0-A2F0-E5B8367AA7AE}" srcOrd="19" destOrd="0" presId="urn:microsoft.com/office/officeart/2005/8/layout/hProcess11"/>
    <dgm:cxn modelId="{18B5E140-28E4-4B5A-ACE0-D651285210D2}" type="presParOf" srcId="{9CE56B83-E22C-46F5-9806-4320046D85AF}" destId="{3EA457C0-AF38-48C4-87E9-5E8F5F22BA5F}" srcOrd="20" destOrd="0" presId="urn:microsoft.com/office/officeart/2005/8/layout/hProcess11"/>
    <dgm:cxn modelId="{28DDBCA3-58E8-452A-A2E0-4B9B61A0840C}" type="presParOf" srcId="{3EA457C0-AF38-48C4-87E9-5E8F5F22BA5F}" destId="{5459D0F2-5E64-4B5D-8B57-E252A84FB458}" srcOrd="0" destOrd="0" presId="urn:microsoft.com/office/officeart/2005/8/layout/hProcess11"/>
    <dgm:cxn modelId="{724B6012-3DFA-4EAB-B1CA-745D371ECF60}" type="presParOf" srcId="{3EA457C0-AF38-48C4-87E9-5E8F5F22BA5F}" destId="{AF20A5CF-5916-4748-9FE7-B9549DDD479D}" srcOrd="1" destOrd="0" presId="urn:microsoft.com/office/officeart/2005/8/layout/hProcess11"/>
    <dgm:cxn modelId="{31E22FC7-68A3-4B6C-B7D0-3C979566EBEA}" type="presParOf" srcId="{3EA457C0-AF38-48C4-87E9-5E8F5F22BA5F}" destId="{2A24280E-80B2-4D81-B03B-1BCD2BD6A1AC}" srcOrd="2" destOrd="0" presId="urn:microsoft.com/office/officeart/2005/8/layout/hProcess11"/>
    <dgm:cxn modelId="{8710CDDE-83BB-4BEA-89DB-83798CE29F02}" type="presParOf" srcId="{9CE56B83-E22C-46F5-9806-4320046D85AF}" destId="{FBB63360-D559-4FAD-94DA-29AB5889D9B9}" srcOrd="21" destOrd="0" presId="urn:microsoft.com/office/officeart/2005/8/layout/hProcess11"/>
    <dgm:cxn modelId="{56CEF795-24CF-4C85-A903-50599A303F7A}" type="presParOf" srcId="{9CE56B83-E22C-46F5-9806-4320046D85AF}" destId="{EBA628CD-6F3C-4E69-98C9-6C79B92606F5}" srcOrd="22" destOrd="0" presId="urn:microsoft.com/office/officeart/2005/8/layout/hProcess11"/>
    <dgm:cxn modelId="{4AAB9F05-9B01-490C-9F60-B9D66E4D9AB9}" type="presParOf" srcId="{EBA628CD-6F3C-4E69-98C9-6C79B92606F5}" destId="{97A08C56-F7FA-4654-9493-52098ECFB2BB}" srcOrd="0" destOrd="0" presId="urn:microsoft.com/office/officeart/2005/8/layout/hProcess11"/>
    <dgm:cxn modelId="{8B2C6EAA-7A74-458B-B5AD-16A776D74D50}" type="presParOf" srcId="{EBA628CD-6F3C-4E69-98C9-6C79B92606F5}" destId="{F58D33E7-4BC7-43DA-99C7-07A96AF14060}" srcOrd="1" destOrd="0" presId="urn:microsoft.com/office/officeart/2005/8/layout/hProcess11"/>
    <dgm:cxn modelId="{AFE3D441-C464-4FEA-A5A6-55D0F3A8CDE3}" type="presParOf" srcId="{EBA628CD-6F3C-4E69-98C9-6C79B92606F5}" destId="{085A491B-9E70-49C2-B0F0-F740B74C4F6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3E52B-396E-4D79-AFE2-10875962CF33}">
      <dsp:nvSpPr>
        <dsp:cNvPr id="0" name=""/>
        <dsp:cNvSpPr/>
      </dsp:nvSpPr>
      <dsp:spPr>
        <a:xfrm>
          <a:off x="0" y="1249203"/>
          <a:ext cx="8942119" cy="166560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1F3E0-6063-4067-A55F-42FF339C4064}">
      <dsp:nvSpPr>
        <dsp:cNvPr id="0" name=""/>
        <dsp:cNvSpPr/>
      </dsp:nvSpPr>
      <dsp:spPr>
        <a:xfrm rot="2700000">
          <a:off x="782553" y="-44442"/>
          <a:ext cx="562400" cy="189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1986</a:t>
          </a:r>
          <a:r>
            <a:rPr lang="en-AU" sz="1100" kern="1200" dirty="0" smtClean="0"/>
            <a:t>: Animal Plant and Protection Act; National Environment Protection Act</a:t>
          </a:r>
          <a:endParaRPr lang="en-AU" sz="1100" kern="1200" dirty="0"/>
        </a:p>
      </dsp:txBody>
      <dsp:txXfrm>
        <a:off x="782553" y="-44442"/>
        <a:ext cx="562400" cy="1890877"/>
      </dsp:txXfrm>
    </dsp:sp>
    <dsp:sp modelId="{1B2E3546-B0B1-4447-ADF5-0D73E350C17A}">
      <dsp:nvSpPr>
        <dsp:cNvPr id="0" name=""/>
        <dsp:cNvSpPr/>
      </dsp:nvSpPr>
      <dsp:spPr>
        <a:xfrm>
          <a:off x="243460" y="1799490"/>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AC293-EA66-49D6-ADEB-33522D8FB30F}">
      <dsp:nvSpPr>
        <dsp:cNvPr id="0" name=""/>
        <dsp:cNvSpPr/>
      </dsp:nvSpPr>
      <dsp:spPr>
        <a:xfrm rot="2700000">
          <a:off x="290907" y="2403284"/>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1989</a:t>
          </a:r>
          <a:r>
            <a:rPr lang="en-AU" sz="1100" kern="1200" dirty="0" smtClean="0"/>
            <a:t>: Soil Conservation and Land Care Act; Tungkillo LG and Inman Valley </a:t>
          </a:r>
          <a:r>
            <a:rPr lang="en-AU" sz="1100" kern="1200" dirty="0" err="1" smtClean="0"/>
            <a:t>Torrensvale</a:t>
          </a:r>
          <a:r>
            <a:rPr lang="en-AU" sz="1100" kern="1200" dirty="0" smtClean="0"/>
            <a:t> LG est.</a:t>
          </a:r>
          <a:endParaRPr lang="en-AU" sz="1100" kern="1200" dirty="0"/>
        </a:p>
      </dsp:txBody>
      <dsp:txXfrm>
        <a:off x="290907" y="2403284"/>
        <a:ext cx="639906" cy="1665604"/>
      </dsp:txXfrm>
    </dsp:sp>
    <dsp:sp modelId="{CA6298B2-8AC2-4248-BDFD-A54F5FB178D5}">
      <dsp:nvSpPr>
        <dsp:cNvPr id="0" name=""/>
        <dsp:cNvSpPr/>
      </dsp:nvSpPr>
      <dsp:spPr>
        <a:xfrm>
          <a:off x="903485" y="1945059"/>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9D0DC-D55D-4289-A15D-CF47542B858B}">
      <dsp:nvSpPr>
        <dsp:cNvPr id="0" name=""/>
        <dsp:cNvSpPr/>
      </dsp:nvSpPr>
      <dsp:spPr>
        <a:xfrm rot="2700000">
          <a:off x="2061854" y="145790"/>
          <a:ext cx="562400"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1990</a:t>
          </a:r>
          <a:r>
            <a:rPr lang="en-AU" sz="1100" kern="1200" dirty="0" smtClean="0"/>
            <a:t>: Decade of Landcare begins; Soil Conservation Council established</a:t>
          </a:r>
          <a:endParaRPr lang="en-AU" sz="1100" kern="1200" dirty="0"/>
        </a:p>
      </dsp:txBody>
      <dsp:txXfrm>
        <a:off x="2061854" y="145790"/>
        <a:ext cx="562400" cy="1665604"/>
      </dsp:txXfrm>
    </dsp:sp>
    <dsp:sp modelId="{152CF228-71F4-4C50-99C1-6B01DF57C1D4}">
      <dsp:nvSpPr>
        <dsp:cNvPr id="0" name=""/>
        <dsp:cNvSpPr/>
      </dsp:nvSpPr>
      <dsp:spPr>
        <a:xfrm>
          <a:off x="1575387" y="182630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63894-63E4-4300-A0A2-2E613FC54B69}">
      <dsp:nvSpPr>
        <dsp:cNvPr id="0" name=""/>
        <dsp:cNvSpPr/>
      </dsp:nvSpPr>
      <dsp:spPr>
        <a:xfrm rot="2700000">
          <a:off x="1605722" y="2284643"/>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1991</a:t>
          </a:r>
          <a:r>
            <a:rPr lang="en-AU" sz="1100" kern="1200" dirty="0" smtClean="0"/>
            <a:t>: Native Vegetation Act</a:t>
          </a:r>
          <a:endParaRPr lang="en-AU" sz="1100" kern="1200" dirty="0"/>
        </a:p>
      </dsp:txBody>
      <dsp:txXfrm>
        <a:off x="1605722" y="2284643"/>
        <a:ext cx="639906" cy="1665604"/>
      </dsp:txXfrm>
    </dsp:sp>
    <dsp:sp modelId="{03171A7D-D50B-4008-A07A-CF235CAB73D9}">
      <dsp:nvSpPr>
        <dsp:cNvPr id="0" name=""/>
        <dsp:cNvSpPr/>
      </dsp:nvSpPr>
      <dsp:spPr>
        <a:xfrm>
          <a:off x="2247288" y="1921308"/>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0EFB8-0946-43C1-B6A3-1C08A5C415FC}">
      <dsp:nvSpPr>
        <dsp:cNvPr id="0" name=""/>
        <dsp:cNvSpPr/>
      </dsp:nvSpPr>
      <dsp:spPr>
        <a:xfrm rot="2700000">
          <a:off x="3405657" y="190012"/>
          <a:ext cx="562400"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1993:</a:t>
          </a:r>
          <a:r>
            <a:rPr lang="en-AU" sz="1100" kern="1200" dirty="0" smtClean="0"/>
            <a:t> State Environment Protection Act</a:t>
          </a:r>
          <a:endParaRPr lang="en-AU" sz="1100" kern="1200" dirty="0"/>
        </a:p>
      </dsp:txBody>
      <dsp:txXfrm>
        <a:off x="3405657" y="190012"/>
        <a:ext cx="562400" cy="1665604"/>
      </dsp:txXfrm>
    </dsp:sp>
    <dsp:sp modelId="{4C782F41-007C-4BDD-836D-6F7FD2FCFF76}">
      <dsp:nvSpPr>
        <dsp:cNvPr id="0" name=""/>
        <dsp:cNvSpPr/>
      </dsp:nvSpPr>
      <dsp:spPr>
        <a:xfrm>
          <a:off x="2919190" y="182630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FD15C-E154-4611-BCBA-B34B061E2BDE}">
      <dsp:nvSpPr>
        <dsp:cNvPr id="0" name=""/>
        <dsp:cNvSpPr/>
      </dsp:nvSpPr>
      <dsp:spPr>
        <a:xfrm rot="2700000">
          <a:off x="2972178" y="2332029"/>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1995:</a:t>
          </a:r>
          <a:r>
            <a:rPr lang="en-AU" sz="1100" kern="1200" dirty="0" smtClean="0"/>
            <a:t> Catchment Water Management Act</a:t>
          </a:r>
          <a:endParaRPr lang="en-AU" sz="1100" kern="1200" dirty="0"/>
        </a:p>
      </dsp:txBody>
      <dsp:txXfrm>
        <a:off x="2972178" y="2332029"/>
        <a:ext cx="639906" cy="1665604"/>
      </dsp:txXfrm>
    </dsp:sp>
    <dsp:sp modelId="{9D65214A-89ED-4528-A254-8D46EAA548DE}">
      <dsp:nvSpPr>
        <dsp:cNvPr id="0" name=""/>
        <dsp:cNvSpPr/>
      </dsp:nvSpPr>
      <dsp:spPr>
        <a:xfrm>
          <a:off x="3591091" y="190943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D9206-3926-4286-980A-25BD3A30AE62}">
      <dsp:nvSpPr>
        <dsp:cNvPr id="0" name=""/>
        <dsp:cNvSpPr/>
      </dsp:nvSpPr>
      <dsp:spPr>
        <a:xfrm rot="2700000">
          <a:off x="4862300" y="225639"/>
          <a:ext cx="3040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2001</a:t>
          </a:r>
          <a:r>
            <a:rPr lang="en-AU" sz="1100" kern="1200" dirty="0" smtClean="0"/>
            <a:t>: Natural Heritage Trust</a:t>
          </a:r>
          <a:endParaRPr lang="en-AU" sz="1100" kern="1200" dirty="0"/>
        </a:p>
      </dsp:txBody>
      <dsp:txXfrm>
        <a:off x="4862300" y="225639"/>
        <a:ext cx="304006" cy="1665604"/>
      </dsp:txXfrm>
    </dsp:sp>
    <dsp:sp modelId="{E9759CC5-EB5F-4466-9AE1-14847282150A}">
      <dsp:nvSpPr>
        <dsp:cNvPr id="0" name=""/>
        <dsp:cNvSpPr/>
      </dsp:nvSpPr>
      <dsp:spPr>
        <a:xfrm>
          <a:off x="4262993" y="182630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5BCFB-3E64-4C03-8857-D15C7ABCE064}">
      <dsp:nvSpPr>
        <dsp:cNvPr id="0" name=""/>
        <dsp:cNvSpPr/>
      </dsp:nvSpPr>
      <dsp:spPr>
        <a:xfrm rot="2700000">
          <a:off x="4235506" y="2332029"/>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2004</a:t>
          </a:r>
          <a:r>
            <a:rPr lang="en-AU" sz="1100" kern="1200" dirty="0" smtClean="0"/>
            <a:t>: NRM Act; 8 Regional NRM boards est. </a:t>
          </a:r>
          <a:endParaRPr lang="en-AU" sz="1100" kern="1200" dirty="0"/>
        </a:p>
      </dsp:txBody>
      <dsp:txXfrm>
        <a:off x="4235506" y="2332029"/>
        <a:ext cx="639906" cy="1665604"/>
      </dsp:txXfrm>
    </dsp:sp>
    <dsp:sp modelId="{8874C2D5-9EC3-441D-9E03-2897EF35E9E2}">
      <dsp:nvSpPr>
        <dsp:cNvPr id="0" name=""/>
        <dsp:cNvSpPr/>
      </dsp:nvSpPr>
      <dsp:spPr>
        <a:xfrm>
          <a:off x="4934892" y="1909432"/>
          <a:ext cx="597602"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96F38-CFDD-45A2-93A2-790E695624BA}">
      <dsp:nvSpPr>
        <dsp:cNvPr id="0" name=""/>
        <dsp:cNvSpPr/>
      </dsp:nvSpPr>
      <dsp:spPr>
        <a:xfrm rot="2700000">
          <a:off x="6234237" y="225639"/>
          <a:ext cx="280451"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2006:</a:t>
          </a:r>
          <a:r>
            <a:rPr lang="en-AU" sz="1100" kern="1200" dirty="0" smtClean="0"/>
            <a:t> State NRM Plan</a:t>
          </a:r>
          <a:endParaRPr lang="en-AU" sz="1100" kern="1200" dirty="0"/>
        </a:p>
      </dsp:txBody>
      <dsp:txXfrm>
        <a:off x="6234237" y="225639"/>
        <a:ext cx="280451" cy="1665604"/>
      </dsp:txXfrm>
    </dsp:sp>
    <dsp:sp modelId="{0469173B-27FF-4659-9062-A314A30461BE}">
      <dsp:nvSpPr>
        <dsp:cNvPr id="0" name=""/>
        <dsp:cNvSpPr/>
      </dsp:nvSpPr>
      <dsp:spPr>
        <a:xfrm>
          <a:off x="5606796" y="182630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3D89-3104-4DD3-BC7D-72398B88D7B3}">
      <dsp:nvSpPr>
        <dsp:cNvPr id="0" name=""/>
        <dsp:cNvSpPr/>
      </dsp:nvSpPr>
      <dsp:spPr>
        <a:xfrm rot="2700000">
          <a:off x="5643741" y="2284526"/>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2008</a:t>
          </a:r>
          <a:r>
            <a:rPr lang="en-AU" sz="1100" kern="1200" dirty="0" smtClean="0"/>
            <a:t>: Caring for Our Country</a:t>
          </a:r>
          <a:endParaRPr lang="en-AU" sz="1100" kern="1200" dirty="0"/>
        </a:p>
      </dsp:txBody>
      <dsp:txXfrm>
        <a:off x="5643741" y="2284526"/>
        <a:ext cx="639906" cy="1665604"/>
      </dsp:txXfrm>
    </dsp:sp>
    <dsp:sp modelId="{D7942BB4-1873-4FBF-8673-BA295A9012F9}">
      <dsp:nvSpPr>
        <dsp:cNvPr id="0" name=""/>
        <dsp:cNvSpPr/>
      </dsp:nvSpPr>
      <dsp:spPr>
        <a:xfrm>
          <a:off x="6278697" y="190943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9D0F2-5E64-4B5D-8B57-E252A84FB458}">
      <dsp:nvSpPr>
        <dsp:cNvPr id="0" name=""/>
        <dsp:cNvSpPr/>
      </dsp:nvSpPr>
      <dsp:spPr>
        <a:xfrm rot="2700000">
          <a:off x="7437065" y="190012"/>
          <a:ext cx="562400"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l" defTabSz="488950">
            <a:lnSpc>
              <a:spcPct val="90000"/>
            </a:lnSpc>
            <a:spcBef>
              <a:spcPct val="0"/>
            </a:spcBef>
            <a:spcAft>
              <a:spcPct val="35000"/>
            </a:spcAft>
          </a:pPr>
          <a:r>
            <a:rPr lang="en-AU" sz="1100" b="1" kern="1200" dirty="0" smtClean="0"/>
            <a:t>2010</a:t>
          </a:r>
          <a:r>
            <a:rPr lang="en-AU" sz="1100" kern="1200" dirty="0" smtClean="0"/>
            <a:t>: DENR and NRM Board amalgamation</a:t>
          </a:r>
          <a:endParaRPr lang="en-AU" sz="1100" kern="1200" dirty="0"/>
        </a:p>
      </dsp:txBody>
      <dsp:txXfrm>
        <a:off x="7437065" y="190012"/>
        <a:ext cx="562400" cy="1665604"/>
      </dsp:txXfrm>
    </dsp:sp>
    <dsp:sp modelId="{AF20A5CF-5916-4748-9FE7-B9549DDD479D}">
      <dsp:nvSpPr>
        <dsp:cNvPr id="0" name=""/>
        <dsp:cNvSpPr/>
      </dsp:nvSpPr>
      <dsp:spPr>
        <a:xfrm>
          <a:off x="6950598" y="182630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8C56-F7FA-4654-9493-52098ECFB2BB}">
      <dsp:nvSpPr>
        <dsp:cNvPr id="0" name=""/>
        <dsp:cNvSpPr/>
      </dsp:nvSpPr>
      <dsp:spPr>
        <a:xfrm rot="2700000">
          <a:off x="7013294" y="2272767"/>
          <a:ext cx="639906" cy="1665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8232" tIns="78232" rIns="78232" bIns="78232" numCol="1" spcCol="1270" anchor="ctr" anchorCtr="0">
          <a:noAutofit/>
        </a:bodyPr>
        <a:lstStyle/>
        <a:p>
          <a:pPr lvl="0" algn="r" defTabSz="488950">
            <a:lnSpc>
              <a:spcPct val="90000"/>
            </a:lnSpc>
            <a:spcBef>
              <a:spcPct val="0"/>
            </a:spcBef>
            <a:spcAft>
              <a:spcPct val="35000"/>
            </a:spcAft>
          </a:pPr>
          <a:r>
            <a:rPr lang="en-AU" sz="1100" b="1" kern="1200" dirty="0" smtClean="0"/>
            <a:t>2015</a:t>
          </a:r>
          <a:r>
            <a:rPr lang="en-AU" sz="1100" kern="1200" dirty="0" smtClean="0"/>
            <a:t>: LASA and NRM </a:t>
          </a:r>
          <a:r>
            <a:rPr lang="en-AU" sz="1100" kern="1200" dirty="0" err="1" smtClean="0"/>
            <a:t>MoC</a:t>
          </a:r>
          <a:endParaRPr lang="en-AU" sz="1100" kern="1200" dirty="0"/>
        </a:p>
      </dsp:txBody>
      <dsp:txXfrm>
        <a:off x="7013294" y="2272767"/>
        <a:ext cx="639906" cy="1665604"/>
      </dsp:txXfrm>
    </dsp:sp>
    <dsp:sp modelId="{F58D33E7-4BC7-43DA-99C7-07A96AF14060}">
      <dsp:nvSpPr>
        <dsp:cNvPr id="0" name=""/>
        <dsp:cNvSpPr/>
      </dsp:nvSpPr>
      <dsp:spPr>
        <a:xfrm>
          <a:off x="7622500" y="1909432"/>
          <a:ext cx="597598" cy="416401"/>
        </a:xfrm>
        <a:prstGeom prst="homePlate">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E969F93-951D-9340-8C96-1CBBE0E5718F}" type="datetimeFigureOut">
              <a:rPr lang="en-US"/>
              <a:pPr>
                <a:defRPr/>
              </a:pPr>
              <a:t>26/11/15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BAC34BC-F734-A049-8D65-4868599E2A64}" type="slidenum">
              <a:rPr lang="en-US"/>
              <a:pPr>
                <a:defRPr/>
              </a:pPr>
              <a:t>‹#›</a:t>
            </a:fld>
            <a:endParaRPr lang="en-US"/>
          </a:p>
        </p:txBody>
      </p:sp>
    </p:spTree>
    <p:extLst>
      <p:ext uri="{BB962C8B-B14F-4D97-AF65-F5344CB8AC3E}">
        <p14:creationId xmlns:p14="http://schemas.microsoft.com/office/powerpoint/2010/main" val="3333151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E00E7-0700-4BD5-AADF-0C1D4B30ABA7}" type="datetimeFigureOut">
              <a:rPr lang="en-AU" smtClean="0"/>
              <a:t>26/11/15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8D64F-0F0D-4F90-BB5A-319002D494DB}" type="slidenum">
              <a:rPr lang="en-AU" smtClean="0"/>
              <a:t>‹#›</a:t>
            </a:fld>
            <a:endParaRPr lang="en-AU"/>
          </a:p>
        </p:txBody>
      </p:sp>
    </p:spTree>
    <p:extLst>
      <p:ext uri="{BB962C8B-B14F-4D97-AF65-F5344CB8AC3E}">
        <p14:creationId xmlns:p14="http://schemas.microsoft.com/office/powerpoint/2010/main" val="306722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v"/>
            </a:pPr>
            <a:r>
              <a:rPr lang="en-AU" sz="1200" dirty="0" smtClean="0"/>
              <a:t>Decade of Landcare</a:t>
            </a:r>
          </a:p>
          <a:p>
            <a:pPr marL="342900" indent="-342900">
              <a:buFont typeface="Wingdings" panose="05000000000000000000" pitchFamily="2" charset="2"/>
              <a:buChar char="v"/>
            </a:pPr>
            <a:r>
              <a:rPr lang="en-AU" sz="1200" dirty="0" smtClean="0"/>
              <a:t>Over 300 groups across SA</a:t>
            </a:r>
          </a:p>
          <a:p>
            <a:pPr marL="342900" indent="-342900">
              <a:buFont typeface="Wingdings" panose="05000000000000000000" pitchFamily="2" charset="2"/>
              <a:buChar char="v"/>
            </a:pPr>
            <a:r>
              <a:rPr lang="en-AU" sz="1200" dirty="0" smtClean="0"/>
              <a:t>NRM Act 2004</a:t>
            </a:r>
          </a:p>
          <a:p>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2</a:t>
            </a:fld>
            <a:endParaRPr lang="en-AU"/>
          </a:p>
        </p:txBody>
      </p:sp>
    </p:spTree>
    <p:extLst>
      <p:ext uri="{BB962C8B-B14F-4D97-AF65-F5344CB8AC3E}">
        <p14:creationId xmlns:p14="http://schemas.microsoft.com/office/powerpoint/2010/main" val="77802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smtClean="0">
                <a:solidFill>
                  <a:schemeClr val="tx1"/>
                </a:solidFill>
                <a:effectLst/>
                <a:latin typeface="+mn-lt"/>
                <a:ea typeface="+mn-ea"/>
                <a:cs typeface="+mn-cs"/>
              </a:rPr>
              <a:t>AMLR NRM Plan</a:t>
            </a:r>
          </a:p>
          <a:p>
            <a:pPr lvl="1"/>
            <a:r>
              <a:rPr lang="en-AU" sz="1200" kern="1200" dirty="0" smtClean="0">
                <a:solidFill>
                  <a:schemeClr val="tx1"/>
                </a:solidFill>
                <a:effectLst/>
                <a:latin typeface="+mn-lt"/>
                <a:ea typeface="+mn-ea"/>
                <a:cs typeface="+mn-cs"/>
              </a:rPr>
              <a:t>Regional targets over 20 years, </a:t>
            </a:r>
            <a:r>
              <a:rPr lang="en-AU" sz="1200" kern="1200" dirty="0" err="1" smtClean="0">
                <a:solidFill>
                  <a:schemeClr val="tx1"/>
                </a:solidFill>
                <a:effectLst/>
                <a:latin typeface="+mn-lt"/>
                <a:ea typeface="+mn-ea"/>
                <a:cs typeface="+mn-cs"/>
              </a:rPr>
              <a:t>iTargets</a:t>
            </a:r>
            <a:r>
              <a:rPr lang="en-AU" sz="1200" kern="1200" dirty="0" smtClean="0">
                <a:solidFill>
                  <a:schemeClr val="tx1"/>
                </a:solidFill>
                <a:effectLst/>
                <a:latin typeface="+mn-lt"/>
                <a:ea typeface="+mn-ea"/>
                <a:cs typeface="+mn-cs"/>
              </a:rPr>
              <a:t> over 5 years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13-14 Achievement report, </a:t>
            </a:r>
            <a:r>
              <a:rPr lang="en-AU" sz="1200" b="1" kern="1200" dirty="0" smtClean="0">
                <a:solidFill>
                  <a:schemeClr val="tx1"/>
                </a:solidFill>
                <a:effectLst/>
                <a:latin typeface="+mn-lt"/>
                <a:ea typeface="+mn-ea"/>
                <a:cs typeface="+mn-cs"/>
              </a:rPr>
              <a:t>Communities</a:t>
            </a:r>
            <a:r>
              <a:rPr lang="en-AU" sz="1200" kern="1200" dirty="0" smtClean="0">
                <a:solidFill>
                  <a:schemeClr val="tx1"/>
                </a:solidFill>
                <a:effectLst/>
                <a:latin typeface="+mn-lt"/>
                <a:ea typeface="+mn-ea"/>
                <a:cs typeface="+mn-cs"/>
              </a:rPr>
              <a:t>: 172 volunteers groups assisted (6318 volunteers, $4.7 million volunteers in-kind effort)</a:t>
            </a:r>
          </a:p>
          <a:p>
            <a:pPr lvl="1"/>
            <a:r>
              <a:rPr lang="en-AU" sz="1200" kern="1200" dirty="0" smtClean="0">
                <a:solidFill>
                  <a:schemeClr val="tx1"/>
                </a:solidFill>
                <a:effectLst/>
                <a:latin typeface="+mn-lt"/>
                <a:ea typeface="+mn-ea"/>
                <a:cs typeface="+mn-cs"/>
              </a:rPr>
              <a:t>13-14 Achievement report: 6240 landholders supported to adopt sustainable management practices; property visits and technical advice to 1891 landholders; 363 landholders supported in protecting native habitat; 375 schools involved in NRM Ed-supported activities</a:t>
            </a:r>
          </a:p>
          <a:p>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22</a:t>
            </a:fld>
            <a:endParaRPr lang="en-AU"/>
          </a:p>
        </p:txBody>
      </p:sp>
    </p:spTree>
    <p:extLst>
      <p:ext uri="{BB962C8B-B14F-4D97-AF65-F5344CB8AC3E}">
        <p14:creationId xmlns:p14="http://schemas.microsoft.com/office/powerpoint/2010/main" val="48287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AU" dirty="0" smtClean="0"/>
              <a:t>Four Strategic</a:t>
            </a:r>
            <a:r>
              <a:rPr lang="en-AU" baseline="0" dirty="0" smtClean="0"/>
              <a:t> objectives: </a:t>
            </a:r>
            <a:endParaRPr lang="en-AU" dirty="0" smtClean="0"/>
          </a:p>
          <a:p>
            <a:pPr marL="1085850" lvl="2" indent="-171450">
              <a:buFont typeface="Arial" panose="020B0604020202020204" pitchFamily="34" charset="0"/>
              <a:buChar char="•"/>
            </a:pPr>
            <a:r>
              <a:rPr lang="en-AU" dirty="0" smtClean="0"/>
              <a:t>Communities are managing landscapes to sustain long-term economic and social benefits from their environment</a:t>
            </a:r>
          </a:p>
          <a:p>
            <a:pPr marL="1085850" lvl="2" indent="-171450">
              <a:buFont typeface="Arial" panose="020B0604020202020204" pitchFamily="34" charset="0"/>
              <a:buChar char="•"/>
            </a:pPr>
            <a:r>
              <a:rPr lang="en-AU" dirty="0" smtClean="0"/>
              <a:t>Farmers and fishers are increasing their long term returns through better management of the natural resource base</a:t>
            </a:r>
          </a:p>
          <a:p>
            <a:pPr marL="1085850" lvl="2" indent="-171450">
              <a:buFont typeface="Arial" panose="020B0604020202020204" pitchFamily="34" charset="0"/>
              <a:buChar char="•"/>
            </a:pPr>
            <a:r>
              <a:rPr lang="en-AU" dirty="0" smtClean="0"/>
              <a:t>Communities are involved in caring for their environment</a:t>
            </a:r>
          </a:p>
          <a:p>
            <a:pPr marL="1085850" lvl="2" indent="-171450">
              <a:buFont typeface="Arial" panose="020B0604020202020204" pitchFamily="34" charset="0"/>
              <a:buChar char="•"/>
            </a:pPr>
            <a:r>
              <a:rPr lang="en-AU" dirty="0" smtClean="0"/>
              <a:t>Communities are protecting species and natural assets</a:t>
            </a:r>
          </a:p>
          <a:p>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23</a:t>
            </a:fld>
            <a:endParaRPr lang="en-AU"/>
          </a:p>
        </p:txBody>
      </p:sp>
    </p:spTree>
    <p:extLst>
      <p:ext uri="{BB962C8B-B14F-4D97-AF65-F5344CB8AC3E}">
        <p14:creationId xmlns:p14="http://schemas.microsoft.com/office/powerpoint/2010/main" val="138260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Regional</a:t>
            </a:r>
            <a:r>
              <a:rPr lang="en-AU" baseline="0" dirty="0" smtClean="0"/>
              <a:t> Landcare Facilitator Program: In every NRM region across country – work with individual landholders, Landcare/community groups, industry groups, grower groups, </a:t>
            </a:r>
            <a:r>
              <a:rPr lang="en-AU" baseline="0" dirty="0" err="1" smtClean="0"/>
              <a:t>ag</a:t>
            </a:r>
            <a:r>
              <a:rPr lang="en-AU" baseline="0" dirty="0" smtClean="0"/>
              <a:t> bureaus. Focus on delivering education and training programs and funding projects that improve sustainable agriculture practices. </a:t>
            </a:r>
          </a:p>
          <a:p>
            <a:endParaRPr lang="en-AU" baseline="0" dirty="0" smtClean="0"/>
          </a:p>
          <a:p>
            <a:r>
              <a:rPr lang="en-AU" baseline="0" dirty="0" smtClean="0"/>
              <a:t>Green Army: encourages youth involvement in community groups (lack of young members is an issue). AMLR Green Army projects - </a:t>
            </a:r>
          </a:p>
          <a:p>
            <a:endParaRPr lang="en-AU" baseline="0" dirty="0" smtClean="0"/>
          </a:p>
          <a:p>
            <a:r>
              <a:rPr lang="en-AU" baseline="0" dirty="0" smtClean="0"/>
              <a:t>20 Million Trees: funding of </a:t>
            </a:r>
            <a:r>
              <a:rPr lang="en-AU" baseline="0" dirty="0" err="1" smtClean="0"/>
              <a:t>reveg</a:t>
            </a:r>
            <a:r>
              <a:rPr lang="en-AU" baseline="0" dirty="0" smtClean="0"/>
              <a:t> projects – opportunity for community members to have ownership and understanding of importance of </a:t>
            </a:r>
            <a:r>
              <a:rPr lang="en-AU" baseline="0" dirty="0" err="1" smtClean="0"/>
              <a:t>landcare</a:t>
            </a:r>
            <a:endParaRPr lang="en-AU" baseline="0" dirty="0" smtClean="0"/>
          </a:p>
          <a:p>
            <a:endParaRPr lang="en-AU" baseline="0" dirty="0" smtClean="0"/>
          </a:p>
          <a:p>
            <a:r>
              <a:rPr lang="en-AU" sz="1200" kern="1200" dirty="0" smtClean="0">
                <a:solidFill>
                  <a:schemeClr val="tx1"/>
                </a:solidFill>
                <a:effectLst/>
                <a:latin typeface="+mn-lt"/>
                <a:ea typeface="+mn-ea"/>
                <a:cs typeface="+mn-cs"/>
              </a:rPr>
              <a:t>National</a:t>
            </a:r>
            <a:r>
              <a:rPr lang="en-AU" sz="1200" kern="1200" baseline="0" dirty="0" smtClean="0">
                <a:solidFill>
                  <a:schemeClr val="tx1"/>
                </a:solidFill>
                <a:effectLst/>
                <a:latin typeface="+mn-lt"/>
                <a:ea typeface="+mn-ea"/>
                <a:cs typeface="+mn-cs"/>
              </a:rPr>
              <a:t> Landcare Program: </a:t>
            </a:r>
            <a:r>
              <a:rPr lang="en-AU" sz="1200" kern="1200" dirty="0" smtClean="0">
                <a:solidFill>
                  <a:schemeClr val="tx1"/>
                </a:solidFill>
                <a:effectLst/>
                <a:latin typeface="+mn-lt"/>
                <a:ea typeface="+mn-ea"/>
                <a:cs typeface="+mn-cs"/>
              </a:rPr>
              <a:t>Regional NRM organisations will continue to build on their partnerships with the Landcare community and will strengthen the capacity of the NRM community to care for their local environments.</a:t>
            </a:r>
            <a:endParaRPr lang="en-AU" baseline="0" dirty="0" smtClean="0"/>
          </a:p>
        </p:txBody>
      </p:sp>
      <p:sp>
        <p:nvSpPr>
          <p:cNvPr id="4" name="Slide Number Placeholder 3"/>
          <p:cNvSpPr>
            <a:spLocks noGrp="1"/>
          </p:cNvSpPr>
          <p:nvPr>
            <p:ph type="sldNum" sz="quarter" idx="10"/>
          </p:nvPr>
        </p:nvSpPr>
        <p:spPr/>
        <p:txBody>
          <a:bodyPr/>
          <a:lstStyle/>
          <a:p>
            <a:fld id="{2D78D64F-0F0D-4F90-BB5A-319002D494DB}" type="slidenum">
              <a:rPr lang="en-AU" smtClean="0"/>
              <a:t>24</a:t>
            </a:fld>
            <a:endParaRPr lang="en-AU"/>
          </a:p>
        </p:txBody>
      </p:sp>
    </p:spTree>
    <p:extLst>
      <p:ext uri="{BB962C8B-B14F-4D97-AF65-F5344CB8AC3E}">
        <p14:creationId xmlns:p14="http://schemas.microsoft.com/office/powerpoint/2010/main" val="42708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egoe UI" charset="0"/>
                <a:cs typeface="Segoe UI" charset="0"/>
              </a:rPr>
              <a:t>Government cannot discount importance of community involvement in NRM plan</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25</a:t>
            </a:fld>
            <a:endParaRPr lang="en-AU"/>
          </a:p>
        </p:txBody>
      </p:sp>
    </p:spTree>
    <p:extLst>
      <p:ext uri="{BB962C8B-B14F-4D97-AF65-F5344CB8AC3E}">
        <p14:creationId xmlns:p14="http://schemas.microsoft.com/office/powerpoint/2010/main" val="229688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Previously:</a:t>
            </a:r>
            <a:r>
              <a:rPr lang="en-AU" baseline="0" dirty="0" smtClean="0"/>
              <a:t> </a:t>
            </a:r>
          </a:p>
          <a:p>
            <a:r>
              <a:rPr lang="en-AU" dirty="0" smtClean="0"/>
              <a:t>1939: Soil Conservation</a:t>
            </a:r>
            <a:r>
              <a:rPr lang="en-AU" baseline="0" dirty="0" smtClean="0"/>
              <a:t> Act</a:t>
            </a:r>
          </a:p>
          <a:p>
            <a:r>
              <a:rPr lang="en-AU" baseline="0" dirty="0" smtClean="0"/>
              <a:t>1940 – 1990: Advisory Committee on Soil Conservation, with establishment of soil conservation districts beginning in 1947 in the Upper EP.</a:t>
            </a:r>
          </a:p>
          <a:p>
            <a:r>
              <a:rPr lang="en-AU" baseline="0" dirty="0" smtClean="0"/>
              <a:t>February 1989: In AMLR, Tungkillo LG and Inman Valley </a:t>
            </a:r>
            <a:r>
              <a:rPr lang="en-AU" baseline="0" dirty="0" err="1" smtClean="0"/>
              <a:t>Torrensvale</a:t>
            </a:r>
            <a:r>
              <a:rPr lang="en-AU" baseline="0" dirty="0" smtClean="0"/>
              <a:t> LG established – first groups in region</a:t>
            </a:r>
          </a:p>
          <a:p>
            <a:r>
              <a:rPr lang="en-AU" sz="1200" kern="1200" dirty="0" smtClean="0">
                <a:solidFill>
                  <a:schemeClr val="tx1"/>
                </a:solidFill>
                <a:effectLst/>
                <a:latin typeface="+mn-lt"/>
                <a:ea typeface="+mn-ea"/>
                <a:cs typeface="+mn-cs"/>
              </a:rPr>
              <a:t>Some groups were working alongside well established </a:t>
            </a:r>
            <a:r>
              <a:rPr lang="en-AU" sz="1200" kern="1200" dirty="0" err="1" smtClean="0">
                <a:solidFill>
                  <a:schemeClr val="tx1"/>
                </a:solidFill>
                <a:effectLst/>
                <a:latin typeface="+mn-lt"/>
                <a:ea typeface="+mn-ea"/>
                <a:cs typeface="+mn-cs"/>
              </a:rPr>
              <a:t>ag</a:t>
            </a:r>
            <a:r>
              <a:rPr lang="en-AU" sz="1200" kern="1200" dirty="0" smtClean="0">
                <a:solidFill>
                  <a:schemeClr val="tx1"/>
                </a:solidFill>
                <a:effectLst/>
                <a:latin typeface="+mn-lt"/>
                <a:ea typeface="+mn-ea"/>
                <a:cs typeface="+mn-cs"/>
              </a:rPr>
              <a:t> bureaus or farming groups. Some operating as tree-planting/</a:t>
            </a:r>
            <a:r>
              <a:rPr lang="en-AU" sz="1200" kern="1200" dirty="0" err="1" smtClean="0">
                <a:solidFill>
                  <a:schemeClr val="tx1"/>
                </a:solidFill>
                <a:effectLst/>
                <a:latin typeface="+mn-lt"/>
                <a:ea typeface="+mn-ea"/>
                <a:cs typeface="+mn-cs"/>
              </a:rPr>
              <a:t>reveg</a:t>
            </a:r>
            <a:r>
              <a:rPr lang="en-AU" sz="1200" kern="1200" dirty="0" smtClean="0">
                <a:solidFill>
                  <a:schemeClr val="tx1"/>
                </a:solidFill>
                <a:effectLst/>
                <a:latin typeface="+mn-lt"/>
                <a:ea typeface="+mn-ea"/>
                <a:cs typeface="+mn-cs"/>
              </a:rPr>
              <a:t> focused groups and some more focused on sustainable agriculture. </a:t>
            </a:r>
          </a:p>
          <a:p>
            <a:r>
              <a:rPr lang="en-AU" sz="1200" kern="1200" dirty="0" smtClean="0">
                <a:solidFill>
                  <a:schemeClr val="tx1"/>
                </a:solidFill>
                <a:effectLst/>
                <a:latin typeface="+mn-lt"/>
                <a:ea typeface="+mn-ea"/>
                <a:cs typeface="+mn-cs"/>
              </a:rPr>
              <a:t>Post NRM: Introduction of NRM  caused a number of groups to dissolve due to reduced funding and resulted in many groups and group members feeling disenfranchised – the ownership and understanding of Landcare that had built up through the 90s was lost. Weakened community network, and weakened connection with government after removal of local soil conservation boards and catchment boards.</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3</a:t>
            </a:fld>
            <a:endParaRPr lang="en-AU"/>
          </a:p>
        </p:txBody>
      </p:sp>
    </p:spTree>
    <p:extLst>
      <p:ext uri="{BB962C8B-B14F-4D97-AF65-F5344CB8AC3E}">
        <p14:creationId xmlns:p14="http://schemas.microsoft.com/office/powerpoint/2010/main" val="88955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Main activities of Landcare Groups through</a:t>
            </a:r>
            <a:r>
              <a:rPr lang="en-AU" baseline="0" dirty="0" smtClean="0"/>
              <a:t> Decade of Landcare.</a:t>
            </a:r>
          </a:p>
          <a:p>
            <a:endParaRPr lang="en-AU" baseline="0" dirty="0" smtClean="0"/>
          </a:p>
          <a:p>
            <a:r>
              <a:rPr lang="en-AU" baseline="0" dirty="0" smtClean="0"/>
              <a:t>Key achievements: </a:t>
            </a:r>
          </a:p>
          <a:p>
            <a:r>
              <a:rPr lang="en-AU" baseline="0" dirty="0" smtClean="0"/>
              <a:t>Eyre Peninsula: 60% uptake of property management planning course – highest in state and possibly region.</a:t>
            </a:r>
          </a:p>
          <a:p>
            <a:r>
              <a:rPr lang="en-AU" baseline="0" dirty="0" smtClean="0"/>
              <a:t>Kangaroo Island: fastest growth of Landcare groups in SA following introduction of Landcare movement. From 1989 – 2014: 3500km fencing to protect 28,000 hectares of remnant veg. 7,800 ha of works on perennial pasture.</a:t>
            </a:r>
          </a:p>
          <a:p>
            <a:endParaRPr lang="en-AU" baseline="0" dirty="0" smtClean="0"/>
          </a:p>
          <a:p>
            <a:r>
              <a:rPr lang="en-AU" baseline="0" dirty="0" smtClean="0"/>
              <a:t>AMLR: Strong community links between Landcare groups, schools, rotary groups and others, both urban and rural. Positive impact on long-term change of farmers’ knowledge and attitude to </a:t>
            </a:r>
            <a:r>
              <a:rPr lang="en-AU" baseline="0" dirty="0" err="1" smtClean="0"/>
              <a:t>landcare</a:t>
            </a:r>
            <a:r>
              <a:rPr lang="en-AU" baseline="0" dirty="0" smtClean="0"/>
              <a:t>. Farmers were able to come together to discuss similar issues and plan solutions. Restoration and revegetation around </a:t>
            </a:r>
            <a:r>
              <a:rPr lang="en-AU" baseline="0" dirty="0" err="1" smtClean="0"/>
              <a:t>Bungala</a:t>
            </a:r>
            <a:r>
              <a:rPr lang="en-AU" baseline="0" dirty="0" smtClean="0"/>
              <a:t> river (Yankalilla). Landcare’s schools program was very strong. Cape Jervis Progress Association’s work around headlands. </a:t>
            </a:r>
          </a:p>
          <a:p>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4</a:t>
            </a:fld>
            <a:endParaRPr lang="en-AU"/>
          </a:p>
        </p:txBody>
      </p:sp>
    </p:spTree>
    <p:extLst>
      <p:ext uri="{BB962C8B-B14F-4D97-AF65-F5344CB8AC3E}">
        <p14:creationId xmlns:p14="http://schemas.microsoft.com/office/powerpoint/2010/main" val="145816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community support for natural resources management</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building capacity of natural resources managers</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sustainable primary production </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adapting to a changing climate</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8</a:t>
            </a:fld>
            <a:endParaRPr lang="en-AU"/>
          </a:p>
        </p:txBody>
      </p:sp>
    </p:spTree>
    <p:extLst>
      <p:ext uri="{BB962C8B-B14F-4D97-AF65-F5344CB8AC3E}">
        <p14:creationId xmlns:p14="http://schemas.microsoft.com/office/powerpoint/2010/main" val="119616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A3E4520-CAB1-4DE5-8819-C5D0238BC989}" type="slidenum">
              <a:rPr lang="en-US" smtClean="0">
                <a:latin typeface="Arial" pitchFamily="34" charset="0"/>
                <a:ea typeface="ＭＳ Ｐゴシック"/>
                <a:cs typeface="ＭＳ Ｐゴシック"/>
              </a:rPr>
              <a:pPr/>
              <a:t>9</a:t>
            </a:fld>
            <a:endParaRPr lang="en-US" smtClean="0">
              <a:latin typeface="Arial" pitchFamily="34" charset="0"/>
              <a:ea typeface="ＭＳ Ｐゴシック"/>
              <a:cs typeface="ＭＳ Ｐゴシック"/>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8833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Barossa, grape vines,</a:t>
            </a:r>
          </a:p>
          <a:p>
            <a:r>
              <a:rPr lang="en-AU" dirty="0" smtClean="0"/>
              <a:t>Grazing, </a:t>
            </a:r>
            <a:r>
              <a:rPr lang="en-AU" dirty="0" err="1" smtClean="0"/>
              <a:t>ag</a:t>
            </a:r>
            <a:r>
              <a:rPr lang="en-AU" dirty="0" smtClean="0"/>
              <a:t> bureau, </a:t>
            </a:r>
          </a:p>
          <a:p>
            <a:r>
              <a:rPr lang="en-AU" dirty="0" smtClean="0"/>
              <a:t>soil testing with farm groups</a:t>
            </a:r>
          </a:p>
          <a:p>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14</a:t>
            </a:fld>
            <a:endParaRPr lang="en-AU"/>
          </a:p>
        </p:txBody>
      </p:sp>
    </p:spTree>
    <p:extLst>
      <p:ext uri="{BB962C8B-B14F-4D97-AF65-F5344CB8AC3E}">
        <p14:creationId xmlns:p14="http://schemas.microsoft.com/office/powerpoint/2010/main" val="417882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Central hills, cows, rolling hills, apples, cherries, horses</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16</a:t>
            </a:fld>
            <a:endParaRPr lang="en-AU"/>
          </a:p>
        </p:txBody>
      </p:sp>
    </p:spTree>
    <p:extLst>
      <p:ext uri="{BB962C8B-B14F-4D97-AF65-F5344CB8AC3E}">
        <p14:creationId xmlns:p14="http://schemas.microsoft.com/office/powerpoint/2010/main" val="37810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Urban, golf course, trash racks</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t>18</a:t>
            </a:fld>
            <a:endParaRPr lang="en-AU"/>
          </a:p>
        </p:txBody>
      </p:sp>
    </p:spTree>
    <p:extLst>
      <p:ext uri="{BB962C8B-B14F-4D97-AF65-F5344CB8AC3E}">
        <p14:creationId xmlns:p14="http://schemas.microsoft.com/office/powerpoint/2010/main" val="137287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community support for natural resources management</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building capacity of natural resources managers</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sustainable primary production </a:t>
            </a:r>
          </a:p>
          <a:p>
            <a:pPr marL="0" lvl="2" indent="-514350">
              <a:spcBef>
                <a:spcPts val="0"/>
              </a:spcBef>
              <a:spcAft>
                <a:spcPts val="0"/>
              </a:spcAft>
              <a:buFont typeface="Wingdings" pitchFamily="2" charset="2"/>
              <a:buChar char="Ø"/>
              <a:defRPr/>
            </a:pPr>
            <a:r>
              <a:rPr lang="en-AU" sz="1200" dirty="0" smtClean="0">
                <a:solidFill>
                  <a:srgbClr val="59178A"/>
                </a:solidFill>
                <a:effectLst>
                  <a:outerShdw blurRad="38100" dist="38100" dir="2700000" algn="tl">
                    <a:srgbClr val="000000">
                      <a:alpha val="43137"/>
                    </a:srgbClr>
                  </a:outerShdw>
                </a:effectLst>
              </a:rPr>
              <a:t>adapting to a changing climate</a:t>
            </a:r>
            <a:endParaRPr lang="en-AU" dirty="0"/>
          </a:p>
        </p:txBody>
      </p:sp>
      <p:sp>
        <p:nvSpPr>
          <p:cNvPr id="4" name="Slide Number Placeholder 3"/>
          <p:cNvSpPr>
            <a:spLocks noGrp="1"/>
          </p:cNvSpPr>
          <p:nvPr>
            <p:ph type="sldNum" sz="quarter" idx="10"/>
          </p:nvPr>
        </p:nvSpPr>
        <p:spPr/>
        <p:txBody>
          <a:bodyPr/>
          <a:lstStyle/>
          <a:p>
            <a:fld id="{2D78D64F-0F0D-4F90-BB5A-319002D494DB}"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186859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file://localhost/Volumes/CCE_Publications_Database/WIP/Natural%20Resources/NR%20Statewide/93212%20NR%20powerpoint%20update/versions/93212%20AMLR%20PPT%20Template%20Folder/Images/93212%20AMLR%20PPT%20Template2.jp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file://localhost/Volumes/CCE_Publications_Database/WIP/Natural%20Resources/NR%20Statewide/93212%20NR%20powerpoint%20update/versions/93212%20AMLR%20PPT%20Template%20Folder/Images/93212%20AMLR%20PPT%20Template4.jpg"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13647"/>
            <a:ext cx="8229600" cy="3087300"/>
          </a:xfrm>
          <a:prstGeom prst="rect">
            <a:avLst/>
          </a:prstGeom>
        </p:spPr>
        <p:txBody>
          <a:bodyPr vert="horz" anchor="ctr" anchorCtr="0"/>
          <a:lstStyle>
            <a:lvl1pPr>
              <a:defRPr>
                <a:solidFill>
                  <a:srgbClr val="FFFFFF"/>
                </a:solidFill>
                <a:latin typeface="Segoe UI"/>
                <a:cs typeface="Segoe UI"/>
              </a:defRPr>
            </a:lvl1pPr>
          </a:lstStyle>
          <a:p>
            <a:r>
              <a:rPr lang="en-US" smtClean="0"/>
              <a:t>Click to edit Master title style</a:t>
            </a:r>
            <a:endParaRPr lang="en-US" dirty="0"/>
          </a:p>
        </p:txBody>
      </p:sp>
    </p:spTree>
    <p:extLst>
      <p:ext uri="{BB962C8B-B14F-4D97-AF65-F5344CB8AC3E}">
        <p14:creationId xmlns:p14="http://schemas.microsoft.com/office/powerpoint/2010/main" val="99508180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0450"/>
            <a:ext cx="7772400" cy="2194683"/>
          </a:xfrm>
          <a:prstGeom prst="rect">
            <a:avLst/>
          </a:prstGeom>
        </p:spPr>
        <p:txBody>
          <a:bodyPr/>
          <a:lstStyle>
            <a:lvl1pPr>
              <a:defRPr>
                <a:solidFill>
                  <a:schemeClr val="bg1"/>
                </a:solidFill>
              </a:defRPr>
            </a:lvl1pPr>
          </a:lstStyle>
          <a:p>
            <a:r>
              <a:rPr lang="en-AU" dirty="0" smtClean="0"/>
              <a:t>Click to edit Master title style</a:t>
            </a:r>
            <a:endParaRPr lang="en-US" dirty="0"/>
          </a:p>
        </p:txBody>
      </p:sp>
      <p:sp>
        <p:nvSpPr>
          <p:cNvPr id="3" name="Date Placeholder 1"/>
          <p:cNvSpPr>
            <a:spLocks noGrp="1"/>
          </p:cNvSpPr>
          <p:nvPr>
            <p:ph type="dt" sz="half" idx="2"/>
          </p:nvPr>
        </p:nvSpPr>
        <p:spPr>
          <a:xfrm>
            <a:off x="3690720" y="6173787"/>
            <a:ext cx="2133600" cy="365125"/>
          </a:xfrm>
          <a:prstGeom prst="rect">
            <a:avLst/>
          </a:prstGeom>
        </p:spPr>
        <p:txBody>
          <a:bodyPr vert="horz" lIns="91440" tIns="45720" rIns="91440" bIns="45720" rtlCol="0" anchor="ctr"/>
          <a:lstStyle>
            <a:lvl1pPr algn="l">
              <a:defRPr sz="1200">
                <a:solidFill>
                  <a:srgbClr val="FFFFFF"/>
                </a:solidFill>
              </a:defRPr>
            </a:lvl1pPr>
          </a:lstStyle>
          <a:p>
            <a:fld id="{75BB3638-2725-1B44-B93A-762B4CC35165}" type="datetimeFigureOut">
              <a:rPr lang="en-US" smtClean="0"/>
              <a:pPr/>
              <a:t>26/11/15</a:t>
            </a:fld>
            <a:endParaRPr lang="en-US" dirty="0"/>
          </a:p>
        </p:txBody>
      </p:sp>
    </p:spTree>
    <p:extLst>
      <p:ext uri="{BB962C8B-B14F-4D97-AF65-F5344CB8AC3E}">
        <p14:creationId xmlns:p14="http://schemas.microsoft.com/office/powerpoint/2010/main" val="123047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743575"/>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sz="3600" b="1" kern="1200" spc="0" dirty="0">
                <a:solidFill>
                  <a:srgbClr val="59178A"/>
                </a:solidFill>
                <a:latin typeface="Segoe UI"/>
                <a:ea typeface="MS PGothic" panose="020B0600070205080204" pitchFamily="34" charset="-128"/>
                <a:cs typeface="Segoe UI"/>
              </a:defRPr>
            </a:lvl1pPr>
          </a:lstStyle>
          <a:p>
            <a:r>
              <a:rPr lang="en-AU" dirty="0" smtClean="0"/>
              <a:t>Click to edit Master title style</a:t>
            </a:r>
            <a:endParaRPr lang="en-US" dirty="0"/>
          </a:p>
        </p:txBody>
      </p:sp>
      <p:sp>
        <p:nvSpPr>
          <p:cNvPr id="7" name="Content Placeholder 6"/>
          <p:cNvSpPr>
            <a:spLocks noGrp="1"/>
          </p:cNvSpPr>
          <p:nvPr>
            <p:ph sz="quarter" idx="10"/>
          </p:nvPr>
        </p:nvSpPr>
        <p:spPr>
          <a:xfrm>
            <a:off x="457200" y="1530350"/>
            <a:ext cx="8229600" cy="4029075"/>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7027656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3600" b="1" spc="0">
                <a:solidFill>
                  <a:srgbClr val="59178A"/>
                </a:solidFill>
              </a:defRPr>
            </a:lvl1pPr>
          </a:lstStyle>
          <a:p>
            <a:r>
              <a:rPr lang="en-AU" dirty="0" smtClean="0"/>
              <a:t>Click to edit Master title style</a:t>
            </a:r>
            <a:endParaRPr lang="en-US" dirty="0"/>
          </a:p>
        </p:txBody>
      </p:sp>
      <p:sp>
        <p:nvSpPr>
          <p:cNvPr id="8" name="Content Placeholder 6"/>
          <p:cNvSpPr>
            <a:spLocks noGrp="1"/>
          </p:cNvSpPr>
          <p:nvPr>
            <p:ph sz="quarter" idx="10"/>
          </p:nvPr>
        </p:nvSpPr>
        <p:spPr>
          <a:xfrm>
            <a:off x="457200" y="1509542"/>
            <a:ext cx="8229600" cy="4164184"/>
          </a:xfrm>
          <a:prstGeom prst="rect">
            <a:avLst/>
          </a:prstGeom>
        </p:spPr>
        <p:txBody>
          <a:bodyPr/>
          <a:lstStyle>
            <a:lvl1pPr>
              <a:spcAft>
                <a:spcPts val="600"/>
              </a:spcAft>
              <a:defRPr sz="3000"/>
            </a:lvl1pPr>
            <a:lvl2pPr>
              <a:spcAft>
                <a:spcPts val="600"/>
              </a:spcAft>
              <a:defRPr sz="2600"/>
            </a:lvl2pPr>
            <a:lvl3pPr>
              <a:spcAft>
                <a:spcPts val="600"/>
              </a:spcAft>
              <a:defRPr/>
            </a:lvl3pPr>
            <a:lvl4pPr>
              <a:spcAft>
                <a:spcPts val="600"/>
              </a:spcAft>
              <a:defRPr/>
            </a:lvl4pPr>
            <a:lvl5pPr>
              <a:spcAft>
                <a:spcPts val="600"/>
              </a:spcAft>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0407350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solidFill>
        </p:spPr>
        <p:txBody>
          <a:bodyPr/>
          <a:lstStyle/>
          <a:p>
            <a:pPr lvl="0"/>
            <a:endParaRPr lang="en-US" noProof="0" dirty="0"/>
          </a:p>
        </p:txBody>
      </p:sp>
      <p:sp>
        <p:nvSpPr>
          <p:cNvPr id="6" name="Text Placeholder 5"/>
          <p:cNvSpPr>
            <a:spLocks noGrp="1"/>
          </p:cNvSpPr>
          <p:nvPr>
            <p:ph type="body" sz="quarter" idx="11"/>
          </p:nvPr>
        </p:nvSpPr>
        <p:spPr>
          <a:xfrm>
            <a:off x="6558052" y="155443"/>
            <a:ext cx="2425891" cy="1905861"/>
          </a:xfrm>
          <a:prstGeom prst="rect">
            <a:avLst/>
          </a:prstGeom>
          <a:solidFill>
            <a:srgbClr val="59178A">
              <a:alpha val="74000"/>
            </a:srgbClr>
          </a:solidFill>
        </p:spPr>
        <p:txBody>
          <a:bodyPr lIns="180000" tIns="187200" rIns="180000" bIns="187200">
            <a:normAutofit/>
          </a:bodyPr>
          <a:lstStyle>
            <a:lvl1pPr marL="0" indent="0">
              <a:buFontTx/>
              <a:buNone/>
              <a:defRPr sz="2000" baseline="0">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8911597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768"/>
            <a:ext cx="7772400" cy="2723997"/>
          </a:xfrm>
          <a:prstGeom prst="rect">
            <a:avLst/>
          </a:prstGeom>
        </p:spPr>
        <p:txBody>
          <a:bodyPr anchor="ctr" anchorCtr="0"/>
          <a:lstStyle>
            <a:lvl1pPr>
              <a:defRPr>
                <a:solidFill>
                  <a:srgbClr val="59178A"/>
                </a:solidFill>
                <a:latin typeface="Segoe UI"/>
                <a:cs typeface="Segoe UI"/>
              </a:defRPr>
            </a:lvl1pPr>
          </a:lstStyle>
          <a:p>
            <a:r>
              <a:rPr lang="en-AU" dirty="0" smtClean="0"/>
              <a:t>Click to edit Master title style</a:t>
            </a:r>
            <a:endParaRPr lang="en-US" dirty="0"/>
          </a:p>
        </p:txBody>
      </p:sp>
    </p:spTree>
    <p:extLst>
      <p:ext uri="{BB962C8B-B14F-4D97-AF65-F5344CB8AC3E}">
        <p14:creationId xmlns:p14="http://schemas.microsoft.com/office/powerpoint/2010/main" val="160700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08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2"/>
          <p:cNvPicPr>
            <a:picLocks noChangeAspect="1"/>
          </p:cNvPicPr>
          <p:nvPr/>
        </p:nvPicPr>
        <p:blipFill>
          <a:blip r:embed="rId2" r:link="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169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7" name="Content Placeholder 6"/>
          <p:cNvSpPr>
            <a:spLocks noGrp="1"/>
          </p:cNvSpPr>
          <p:nvPr>
            <p:ph sz="quarter" idx="10"/>
          </p:nvPr>
        </p:nvSpPr>
        <p:spPr>
          <a:xfrm>
            <a:off x="457200" y="1530350"/>
            <a:ext cx="8229600" cy="4029075"/>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5" name="Picture 10"/>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10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8" name="Content Placeholder 6"/>
          <p:cNvSpPr>
            <a:spLocks noGrp="1"/>
          </p:cNvSpPr>
          <p:nvPr>
            <p:ph sz="quarter" idx="10"/>
          </p:nvPr>
        </p:nvSpPr>
        <p:spPr>
          <a:xfrm>
            <a:off x="457200" y="1509542"/>
            <a:ext cx="8229600" cy="4164184"/>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56216628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solidFill>
        </p:spPr>
        <p:txBody>
          <a:bodyPr/>
          <a:lstStyle/>
          <a:p>
            <a:pPr lvl="0"/>
            <a:endParaRPr lang="en-US" noProof="0" dirty="0"/>
          </a:p>
        </p:txBody>
      </p:sp>
      <p:sp>
        <p:nvSpPr>
          <p:cNvPr id="6" name="Text Placeholder 5"/>
          <p:cNvSpPr>
            <a:spLocks noGrp="1"/>
          </p:cNvSpPr>
          <p:nvPr>
            <p:ph type="body" sz="quarter" idx="11"/>
          </p:nvPr>
        </p:nvSpPr>
        <p:spPr>
          <a:xfrm>
            <a:off x="6558052" y="155443"/>
            <a:ext cx="2425891" cy="1905861"/>
          </a:xfrm>
          <a:prstGeom prst="rect">
            <a:avLst/>
          </a:prstGeom>
          <a:solidFill>
            <a:srgbClr val="59178A">
              <a:alpha val="74000"/>
            </a:srgbClr>
          </a:solidFill>
        </p:spPr>
        <p:txBody>
          <a:bodyPr lIns="180000" tIns="187200" rIns="180000" bIns="187200">
            <a:normAutofit/>
          </a:bodyPr>
          <a:lstStyle>
            <a:lvl1pPr marL="0" indent="0">
              <a:buFontTx/>
              <a:buNone/>
              <a:defRPr sz="2000" baseline="0">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175396024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25538"/>
            <a:ext cx="7772400" cy="5127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16113"/>
            <a:ext cx="7772400" cy="45085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xfrm>
            <a:off x="7239000" y="6553200"/>
            <a:ext cx="838200" cy="3048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481013" y="6553200"/>
            <a:ext cx="6681787" cy="3048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xfrm>
            <a:off x="8077200" y="6553200"/>
            <a:ext cx="838200" cy="304800"/>
          </a:xfrm>
          <a:prstGeom prst="rect">
            <a:avLst/>
          </a:prstGeom>
          <a:ln/>
        </p:spPr>
        <p:txBody>
          <a:bodyPr/>
          <a:lstStyle>
            <a:lvl1pPr>
              <a:defRPr/>
            </a:lvl1pPr>
          </a:lstStyle>
          <a:p>
            <a:pPr>
              <a:defRPr/>
            </a:pPr>
            <a:fld id="{690A79F3-1D71-43D0-9C82-3CE32CE3A7C8}" type="slidenum">
              <a:rPr lang="en-US"/>
              <a:pPr>
                <a:defRPr/>
              </a:pPr>
              <a:t>‹#›</a:t>
            </a:fld>
            <a:endParaRPr lang="en-US">
              <a:solidFill>
                <a:srgbClr val="0075C8"/>
              </a:solidFill>
            </a:endParaRPr>
          </a:p>
        </p:txBody>
      </p:sp>
    </p:spTree>
    <p:extLst>
      <p:ext uri="{BB962C8B-B14F-4D97-AF65-F5344CB8AC3E}">
        <p14:creationId xmlns:p14="http://schemas.microsoft.com/office/powerpoint/2010/main" val="110679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25538"/>
            <a:ext cx="7772400" cy="5299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xfrm>
            <a:off x="7239000" y="6553200"/>
            <a:ext cx="838200" cy="304800"/>
          </a:xfrm>
          <a:prstGeom prst="rect">
            <a:avLst/>
          </a:prstGeom>
          <a:ln/>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481013" y="6553200"/>
            <a:ext cx="6681787" cy="304800"/>
          </a:xfrm>
          <a:prstGeom prst="rect">
            <a:avLst/>
          </a:prstGeom>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xfrm>
            <a:off x="8077200" y="6553200"/>
            <a:ext cx="838200" cy="304800"/>
          </a:xfrm>
          <a:prstGeom prst="rect">
            <a:avLst/>
          </a:prstGeom>
          <a:ln/>
        </p:spPr>
        <p:txBody>
          <a:bodyPr/>
          <a:lstStyle>
            <a:lvl1pPr>
              <a:defRPr/>
            </a:lvl1pPr>
          </a:lstStyle>
          <a:p>
            <a:pPr>
              <a:defRPr/>
            </a:pPr>
            <a:fld id="{DCDE1DBC-97E4-45BA-89D8-124E1FAEC443}" type="slidenum">
              <a:rPr lang="en-US"/>
              <a:pPr>
                <a:defRPr/>
              </a:pPr>
              <a:t>‹#›</a:t>
            </a:fld>
            <a:endParaRPr lang="en-US">
              <a:solidFill>
                <a:srgbClr val="0075C8"/>
              </a:solidFill>
            </a:endParaRPr>
          </a:p>
        </p:txBody>
      </p:sp>
    </p:spTree>
    <p:extLst>
      <p:ext uri="{BB962C8B-B14F-4D97-AF65-F5344CB8AC3E}">
        <p14:creationId xmlns:p14="http://schemas.microsoft.com/office/powerpoint/2010/main" val="65090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3768"/>
            <a:ext cx="7772400" cy="2723997"/>
          </a:xfrm>
          <a:prstGeom prst="rect">
            <a:avLst/>
          </a:prstGeom>
        </p:spPr>
        <p:txBody>
          <a:bodyPr anchor="ctr" anchorCtr="0"/>
          <a:lstStyle>
            <a:lvl1pPr>
              <a:defRPr>
                <a:solidFill>
                  <a:srgbClr val="59178A"/>
                </a:solidFill>
                <a:latin typeface="Segoe UI"/>
                <a:cs typeface="Segoe UI"/>
              </a:defRPr>
            </a:lvl1pPr>
          </a:lstStyle>
          <a:p>
            <a:r>
              <a:rPr lang="en-AU" dirty="0" smtClean="0"/>
              <a:t>Click to edit Master title style</a:t>
            </a:r>
            <a:endParaRPr lang="en-US" dirty="0"/>
          </a:p>
        </p:txBody>
      </p:sp>
    </p:spTree>
    <p:extLst>
      <p:ext uri="{BB962C8B-B14F-4D97-AF65-F5344CB8AC3E}">
        <p14:creationId xmlns:p14="http://schemas.microsoft.com/office/powerpoint/2010/main" val="23385726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file://localhost/Volumes/CCE_Publications_Database/WIP/Natural%20Resources/NR%20Statewide/93212%20NR%20powerpoint%20update/versions/93212%20AMLR%20PPT%20Template%20Folder/Images/93212%20AMLR%20PPT%20Template6.jp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2.xml"/><Relationship Id="rId7" Type="http://schemas.openxmlformats.org/officeDocument/2006/relationships/image" Target="../media/image3.jpeg"/><Relationship Id="rId8" Type="http://schemas.openxmlformats.org/officeDocument/2006/relationships/image" Target="file://localhost/Volumes/CCE_Publications_Database/WIP/Natural%20Resources/NR%20Statewide/93212%20NR%20powerpoint%20update/versions/93212%20AMLR%20PPT%20Template%20Folder/Images/93212%20AMLR%20PPT%20Template3.jpg" TargetMode="Externa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Volumes/CCE_Publications_Database/WIP/Natural%20Resources/NR%20Statewide/93212%20NR%20powerpoint%20update/versions/93212%20AMLR%20PPT%20Template%20Folder/Images/93212%20AMLR%20PPT%20Template.jpg" TargetMode="External"/><Relationship Id="rId1" Type="http://schemas.openxmlformats.org/officeDocument/2006/relationships/slideLayout" Target="../slideLayouts/slideLayout9.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4.xml"/><Relationship Id="rId3"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5.xm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6.xml"/><Relationship Id="rId3"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00FF">
            <a:alpha val="45000"/>
          </a:srgbClr>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4" r:id="rId3"/>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00FF">
            <a:alpha val="45000"/>
          </a:srgbClr>
        </a:solidFill>
        <a:effectLst/>
      </p:bgPr>
    </p:b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7" r:link="rId8"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2" r:id="rId2"/>
    <p:sldLayoutId id="2147483693" r:id="rId3"/>
    <p:sldLayoutId id="2147483697" r:id="rId4"/>
    <p:sldLayoutId id="2147483700" r:id="rId5"/>
  </p:sldLayoutIdLst>
  <p:timing>
    <p:tnLst>
      <p:par>
        <p:cTn xmlns:p14="http://schemas.microsoft.com/office/powerpoint/2010/main" id="1" dur="indefinite" restart="never" nodeType="tmRoot"/>
      </p:par>
    </p:tnLst>
  </p:timing>
  <p:txStyles>
    <p:titleStyle>
      <a:lvl1pPr algn="ctr" defTabSz="457200" rtl="0" fontAlgn="base">
        <a:spcBef>
          <a:spcPct val="0"/>
        </a:spcBef>
        <a:spcAft>
          <a:spcPct val="0"/>
        </a:spcAft>
        <a:defRPr sz="4400" kern="1200">
          <a:solidFill>
            <a:schemeClr val="tx1"/>
          </a:solidFill>
          <a:latin typeface="Segoe UI"/>
          <a:ea typeface="ＭＳ Ｐゴシック" charset="0"/>
          <a:cs typeface="Segoe UI"/>
        </a:defRPr>
      </a:lvl1pPr>
      <a:lvl2pPr algn="ctr" defTabSz="457200" rtl="0" fontAlgn="base">
        <a:spcBef>
          <a:spcPct val="0"/>
        </a:spcBef>
        <a:spcAft>
          <a:spcPct val="0"/>
        </a:spcAft>
        <a:defRPr sz="4400">
          <a:solidFill>
            <a:schemeClr val="tx1"/>
          </a:solidFill>
          <a:latin typeface="Segoe UI" charset="0"/>
          <a:ea typeface="ＭＳ Ｐゴシック" charset="0"/>
        </a:defRPr>
      </a:lvl2pPr>
      <a:lvl3pPr algn="ctr" defTabSz="457200" rtl="0" fontAlgn="base">
        <a:spcBef>
          <a:spcPct val="0"/>
        </a:spcBef>
        <a:spcAft>
          <a:spcPct val="0"/>
        </a:spcAft>
        <a:defRPr sz="4400">
          <a:solidFill>
            <a:schemeClr val="tx1"/>
          </a:solidFill>
          <a:latin typeface="Segoe UI" charset="0"/>
          <a:ea typeface="ＭＳ Ｐゴシック" charset="0"/>
        </a:defRPr>
      </a:lvl3pPr>
      <a:lvl4pPr algn="ctr" defTabSz="457200" rtl="0" fontAlgn="base">
        <a:spcBef>
          <a:spcPct val="0"/>
        </a:spcBef>
        <a:spcAft>
          <a:spcPct val="0"/>
        </a:spcAft>
        <a:defRPr sz="4400">
          <a:solidFill>
            <a:schemeClr val="tx1"/>
          </a:solidFill>
          <a:latin typeface="Segoe UI" charset="0"/>
          <a:ea typeface="ＭＳ Ｐゴシック" charset="0"/>
        </a:defRPr>
      </a:lvl4pPr>
      <a:lvl5pPr algn="ctr" defTabSz="457200" rtl="0" fontAlgn="base">
        <a:spcBef>
          <a:spcPct val="0"/>
        </a:spcBef>
        <a:spcAft>
          <a:spcPct val="0"/>
        </a:spcAft>
        <a:defRPr sz="4400">
          <a:solidFill>
            <a:schemeClr val="tx1"/>
          </a:solidFill>
          <a:latin typeface="Segoe UI" charset="0"/>
          <a:ea typeface="ＭＳ Ｐゴシック" charset="0"/>
        </a:defRPr>
      </a:lvl5pPr>
      <a:lvl6pPr marL="457200" algn="ctr" defTabSz="457200" rtl="0" fontAlgn="base">
        <a:spcBef>
          <a:spcPct val="0"/>
        </a:spcBef>
        <a:spcAft>
          <a:spcPct val="0"/>
        </a:spcAft>
        <a:defRPr sz="4400">
          <a:solidFill>
            <a:schemeClr val="tx1"/>
          </a:solidFill>
          <a:latin typeface="Segoe UI" charset="0"/>
          <a:ea typeface="ＭＳ Ｐゴシック" charset="0"/>
        </a:defRPr>
      </a:lvl6pPr>
      <a:lvl7pPr marL="914400" algn="ctr" defTabSz="457200" rtl="0" fontAlgn="base">
        <a:spcBef>
          <a:spcPct val="0"/>
        </a:spcBef>
        <a:spcAft>
          <a:spcPct val="0"/>
        </a:spcAft>
        <a:defRPr sz="4400">
          <a:solidFill>
            <a:schemeClr val="tx1"/>
          </a:solidFill>
          <a:latin typeface="Segoe UI" charset="0"/>
          <a:ea typeface="ＭＳ Ｐゴシック" charset="0"/>
        </a:defRPr>
      </a:lvl7pPr>
      <a:lvl8pPr marL="1371600" algn="ctr" defTabSz="457200" rtl="0" fontAlgn="base">
        <a:spcBef>
          <a:spcPct val="0"/>
        </a:spcBef>
        <a:spcAft>
          <a:spcPct val="0"/>
        </a:spcAft>
        <a:defRPr sz="4400">
          <a:solidFill>
            <a:schemeClr val="tx1"/>
          </a:solidFill>
          <a:latin typeface="Segoe UI" charset="0"/>
          <a:ea typeface="ＭＳ Ｐゴシック" charset="0"/>
        </a:defRPr>
      </a:lvl8pPr>
      <a:lvl9pPr marL="1828800" algn="ctr" defTabSz="457200" rtl="0" fontAlgn="base">
        <a:spcBef>
          <a:spcPct val="0"/>
        </a:spcBef>
        <a:spcAft>
          <a:spcPct val="0"/>
        </a:spcAft>
        <a:defRPr sz="4400">
          <a:solidFill>
            <a:schemeClr val="tx1"/>
          </a:solidFill>
          <a:latin typeface="Segoe U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Segoe UI"/>
          <a:ea typeface="ＭＳ Ｐゴシック" charset="0"/>
          <a:cs typeface="Segoe UI"/>
        </a:defRPr>
      </a:lvl1pPr>
      <a:lvl2pPr marL="742950" indent="-285750" algn="l" defTabSz="457200" rtl="0" fontAlgn="base">
        <a:spcBef>
          <a:spcPct val="20000"/>
        </a:spcBef>
        <a:spcAft>
          <a:spcPct val="0"/>
        </a:spcAft>
        <a:buFont typeface="Arial" charset="0"/>
        <a:buChar char="–"/>
        <a:defRPr sz="2800" kern="1200">
          <a:solidFill>
            <a:schemeClr val="tx1"/>
          </a:solidFill>
          <a:latin typeface="Segoe UI"/>
          <a:ea typeface="ＭＳ Ｐゴシック" charset="0"/>
          <a:cs typeface="Segoe UI"/>
        </a:defRPr>
      </a:lvl2pPr>
      <a:lvl3pPr marL="1143000" indent="-228600" algn="l" defTabSz="457200" rtl="0" fontAlgn="base">
        <a:spcBef>
          <a:spcPct val="20000"/>
        </a:spcBef>
        <a:spcAft>
          <a:spcPct val="0"/>
        </a:spcAft>
        <a:buFont typeface="Arial" charset="0"/>
        <a:buChar char="•"/>
        <a:defRPr sz="2400" kern="1200">
          <a:solidFill>
            <a:schemeClr val="tx1"/>
          </a:solidFill>
          <a:latin typeface="Segoe UI"/>
          <a:ea typeface="ＭＳ Ｐゴシック" charset="0"/>
          <a:cs typeface="Segoe UI"/>
        </a:defRPr>
      </a:lvl3pPr>
      <a:lvl4pPr marL="1600200" indent="-228600" algn="l" defTabSz="457200" rtl="0" fontAlgn="base">
        <a:spcBef>
          <a:spcPct val="20000"/>
        </a:spcBef>
        <a:spcAft>
          <a:spcPct val="0"/>
        </a:spcAft>
        <a:buFont typeface="Arial" charset="0"/>
        <a:buChar char="–"/>
        <a:defRPr sz="2000" kern="1200">
          <a:solidFill>
            <a:schemeClr val="tx1"/>
          </a:solidFill>
          <a:latin typeface="Segoe UI"/>
          <a:ea typeface="ＭＳ Ｐゴシック" charset="0"/>
          <a:cs typeface="Segoe UI"/>
        </a:defRPr>
      </a:lvl4pPr>
      <a:lvl5pPr marL="2057400" indent="-228600" algn="l" defTabSz="457200" rtl="0" fontAlgn="base">
        <a:spcBef>
          <a:spcPct val="20000"/>
        </a:spcBef>
        <a:spcAft>
          <a:spcPct val="0"/>
        </a:spcAft>
        <a:buFont typeface="Arial" charset="0"/>
        <a:buChar char="»"/>
        <a:defRPr sz="2000" kern="1200">
          <a:solidFill>
            <a:schemeClr val="tx1"/>
          </a:solidFill>
          <a:latin typeface="Segoe UI"/>
          <a:ea typeface="ＭＳ Ｐゴシック" charset="0"/>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00FF">
            <a:alpha val="45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690938" y="6173788"/>
            <a:ext cx="2133600" cy="365125"/>
          </a:xfrm>
          <a:prstGeom prst="rect">
            <a:avLst/>
          </a:prstGeom>
        </p:spPr>
        <p:txBody>
          <a:bodyPr vert="horz" lIns="91440" tIns="45720" rIns="91440" bIns="45720" rtlCol="0" anchor="ctr"/>
          <a:lstStyle>
            <a:lvl1pPr algn="l">
              <a:defRPr sz="1200">
                <a:solidFill>
                  <a:srgbClr val="FFFFFF"/>
                </a:solidFill>
              </a:defRPr>
            </a:lvl1pPr>
          </a:lstStyle>
          <a:p>
            <a:pPr>
              <a:defRPr/>
            </a:pPr>
            <a:fld id="{278C84AF-E8A3-CD4F-808A-08B17715271A}" type="datetimeFigureOut">
              <a:rPr lang="en-US"/>
              <a:pPr>
                <a:defRPr/>
              </a:pPr>
              <a:t>26/11/15</a:t>
            </a:fld>
            <a:endParaRPr lang="en-US" dirty="0"/>
          </a:p>
        </p:txBody>
      </p:sp>
      <p:pic>
        <p:nvPicPr>
          <p:cNvPr id="3075" name="Picture 2"/>
          <p:cNvPicPr>
            <a:picLocks noChangeAspect="1"/>
          </p:cNvPicPr>
          <p:nvPr/>
        </p:nvPicPr>
        <p:blipFill>
          <a:blip r:embed="rId3" r:link="rId4"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00000 AMLR Powerpoint Template_v2_1.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68000" cy="6876000"/>
          </a:xfrm>
          <a:prstGeom prst="rect">
            <a:avLst/>
          </a:prstGeom>
        </p:spPr>
      </p:pic>
      <p:sp>
        <p:nvSpPr>
          <p:cNvPr id="2" name="Date Placeholder 1"/>
          <p:cNvSpPr>
            <a:spLocks noGrp="1"/>
          </p:cNvSpPr>
          <p:nvPr>
            <p:ph type="dt" sz="half" idx="2"/>
          </p:nvPr>
        </p:nvSpPr>
        <p:spPr>
          <a:xfrm>
            <a:off x="3690720" y="6173787"/>
            <a:ext cx="2133600" cy="365125"/>
          </a:xfrm>
          <a:prstGeom prst="rect">
            <a:avLst/>
          </a:prstGeom>
        </p:spPr>
        <p:txBody>
          <a:bodyPr vert="horz" lIns="91440" tIns="45720" rIns="91440" bIns="45720" rtlCol="0" anchor="ctr"/>
          <a:lstStyle>
            <a:lvl1pPr algn="l">
              <a:defRPr sz="1200">
                <a:solidFill>
                  <a:srgbClr val="FFFFFF"/>
                </a:solidFill>
              </a:defRPr>
            </a:lvl1pPr>
          </a:lstStyle>
          <a:p>
            <a:fld id="{75BB3638-2725-1B44-B93A-762B4CC35165}" type="datetimeFigureOut">
              <a:rPr lang="en-US" smtClean="0"/>
              <a:pPr/>
              <a:t>26/11/15</a:t>
            </a:fld>
            <a:endParaRPr lang="en-US" dirty="0"/>
          </a:p>
        </p:txBody>
      </p:sp>
    </p:spTree>
    <p:extLst>
      <p:ext uri="{BB962C8B-B14F-4D97-AF65-F5344CB8AC3E}">
        <p14:creationId xmlns:p14="http://schemas.microsoft.com/office/powerpoint/2010/main" val="1468200777"/>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91739-PPT-GOSA-BLK.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0825" y="5997575"/>
            <a:ext cx="8985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91739-AMLR-PPT-Logo.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063" y="6124575"/>
            <a:ext cx="296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5741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Segoe UI"/>
          <a:ea typeface="MS PGothic" panose="020B0600070205080204" pitchFamily="34" charset="-128"/>
          <a:cs typeface="Segoe UI"/>
        </a:defRPr>
      </a:lvl1pPr>
      <a:lvl2pPr algn="ctr" defTabSz="457200" rtl="0" eaLnBrk="0" fontAlgn="base" hangingPunct="0">
        <a:spcBef>
          <a:spcPct val="0"/>
        </a:spcBef>
        <a:spcAft>
          <a:spcPct val="0"/>
        </a:spcAft>
        <a:defRPr sz="4400">
          <a:solidFill>
            <a:schemeClr val="tx1"/>
          </a:solidFill>
          <a:latin typeface="Segoe UI"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Segoe UI"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Segoe UI"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Segoe UI"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Segoe UI" charset="0"/>
          <a:ea typeface="ＭＳ Ｐゴシック" charset="0"/>
        </a:defRPr>
      </a:lvl6pPr>
      <a:lvl7pPr marL="914400" algn="ctr" defTabSz="457200" rtl="0" fontAlgn="base">
        <a:spcBef>
          <a:spcPct val="0"/>
        </a:spcBef>
        <a:spcAft>
          <a:spcPct val="0"/>
        </a:spcAft>
        <a:defRPr sz="4400">
          <a:solidFill>
            <a:schemeClr val="tx1"/>
          </a:solidFill>
          <a:latin typeface="Segoe UI" charset="0"/>
          <a:ea typeface="ＭＳ Ｐゴシック" charset="0"/>
        </a:defRPr>
      </a:lvl7pPr>
      <a:lvl8pPr marL="1371600" algn="ctr" defTabSz="457200" rtl="0" fontAlgn="base">
        <a:spcBef>
          <a:spcPct val="0"/>
        </a:spcBef>
        <a:spcAft>
          <a:spcPct val="0"/>
        </a:spcAft>
        <a:defRPr sz="4400">
          <a:solidFill>
            <a:schemeClr val="tx1"/>
          </a:solidFill>
          <a:latin typeface="Segoe UI" charset="0"/>
          <a:ea typeface="ＭＳ Ｐゴシック" charset="0"/>
        </a:defRPr>
      </a:lvl8pPr>
      <a:lvl9pPr marL="1828800" algn="ctr" defTabSz="457200" rtl="0" fontAlgn="base">
        <a:spcBef>
          <a:spcPct val="0"/>
        </a:spcBef>
        <a:spcAft>
          <a:spcPct val="0"/>
        </a:spcAft>
        <a:defRPr sz="4400">
          <a:solidFill>
            <a:schemeClr val="tx1"/>
          </a:solidFill>
          <a:latin typeface="Segoe UI"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Segoe UI"/>
          <a:ea typeface="MS PGothic" panose="020B0600070205080204" pitchFamily="34" charset="-128"/>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Segoe UI"/>
          <a:ea typeface="MS PGothic" panose="020B0600070205080204" pitchFamily="34" charset="-128"/>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S PGothic" panose="020B0600070205080204" pitchFamily="34" charset="-128"/>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S PGothic" panose="020B0600070205080204" pitchFamily="34" charset="-128"/>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S PGothic" panose="020B0600070205080204" pitchFamily="34" charset="-128"/>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690938"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4AB9994C-EC7D-43BF-8CE5-3B2DC3A0CF71}" type="datetimeFigureOut">
              <a:rPr lang="en-AU">
                <a:latin typeface="Calibri" panose="020F0502020204030204" pitchFamily="34" charset="0"/>
                <a:ea typeface="MS PGothic" panose="020B0600070205080204" pitchFamily="34" charset="-128"/>
              </a:rPr>
              <a:pPr>
                <a:defRPr/>
              </a:pPr>
              <a:t>26/11/15</a:t>
            </a:fld>
            <a:endParaRPr lang="en-AU">
              <a:latin typeface="Calibri" panose="020F0502020204030204" pitchFamily="34" charset="0"/>
              <a:ea typeface="MS PGothic" panose="020B0600070205080204" pitchFamily="34" charset="-128"/>
            </a:endParaRPr>
          </a:p>
        </p:txBody>
      </p:sp>
      <p:pic>
        <p:nvPicPr>
          <p:cNvPr id="4099" name="Picture 2" descr="91739-AMLR-PPT-Chapt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834014"/>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jpeg"/><Relationship Id="rId8"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emf"/><Relationship Id="rId3" Type="http://schemas.openxmlformats.org/officeDocument/2006/relationships/image" Target="../media/image4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xfrm>
            <a:off x="585788" y="1114425"/>
            <a:ext cx="8101012" cy="2471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spcBef>
                <a:spcPts val="1800"/>
              </a:spcBef>
            </a:pPr>
            <a:r>
              <a:rPr lang="en-US" sz="6000" b="1" dirty="0" smtClean="0">
                <a:latin typeface="+mn-lt"/>
                <a:cs typeface="Segoe UI" charset="0"/>
              </a:rPr>
              <a:t>NRM &amp; Landcare in SA</a:t>
            </a:r>
            <a:br>
              <a:rPr lang="en-US" sz="6000" b="1" dirty="0" smtClean="0">
                <a:latin typeface="+mn-lt"/>
                <a:cs typeface="Segoe UI" charset="0"/>
              </a:rPr>
            </a:br>
            <a:r>
              <a:rPr lang="en-US" sz="3600" b="1" dirty="0" smtClean="0">
                <a:latin typeface="+mn-lt"/>
                <a:cs typeface="Segoe UI" charset="0"/>
              </a:rPr>
              <a:t>Collaboration: people &amp; landscapes</a:t>
            </a:r>
            <a:endParaRPr lang="en-US" sz="3600" b="1" dirty="0">
              <a:latin typeface="+mn-lt"/>
              <a:cs typeface="Segoe UI" charset="0"/>
            </a:endParaRPr>
          </a:p>
        </p:txBody>
      </p:sp>
      <p:sp>
        <p:nvSpPr>
          <p:cNvPr id="2" name="TextBox 1"/>
          <p:cNvSpPr txBox="1"/>
          <p:nvPr/>
        </p:nvSpPr>
        <p:spPr>
          <a:xfrm>
            <a:off x="2497030" y="4183602"/>
            <a:ext cx="6408998" cy="1138773"/>
          </a:xfrm>
          <a:prstGeom prst="rect">
            <a:avLst/>
          </a:prstGeom>
          <a:noFill/>
        </p:spPr>
        <p:txBody>
          <a:bodyPr wrap="none" rtlCol="0">
            <a:spAutoFit/>
          </a:bodyPr>
          <a:lstStyle/>
          <a:p>
            <a:pPr algn="r"/>
            <a:r>
              <a:rPr lang="en-US" sz="2800" b="1" i="1" dirty="0">
                <a:solidFill>
                  <a:schemeClr val="bg1"/>
                </a:solidFill>
              </a:rPr>
              <a:t>Kym Good, Regional Manager</a:t>
            </a:r>
          </a:p>
          <a:p>
            <a:pPr algn="r"/>
            <a:r>
              <a:rPr lang="en-US" sz="2000" b="1" dirty="0" smtClean="0">
                <a:solidFill>
                  <a:schemeClr val="bg1"/>
                </a:solidFill>
              </a:rPr>
              <a:t>Natural Resources, Adelaide </a:t>
            </a:r>
            <a:r>
              <a:rPr lang="en-US" sz="2000" b="1" dirty="0">
                <a:solidFill>
                  <a:schemeClr val="bg1"/>
                </a:solidFill>
              </a:rPr>
              <a:t>and Mount Lofty Ranges</a:t>
            </a:r>
            <a:br>
              <a:rPr lang="en-US" sz="2000" b="1" dirty="0">
                <a:solidFill>
                  <a:schemeClr val="bg1"/>
                </a:solidFill>
              </a:rPr>
            </a:br>
            <a:r>
              <a:rPr lang="en-US" sz="2000" b="1" dirty="0">
                <a:solidFill>
                  <a:schemeClr val="bg1"/>
                </a:solidFill>
              </a:rPr>
              <a:t>Department of Environment, Water and Natural Resources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8975" y="0"/>
            <a:ext cx="5443538" cy="6021387"/>
          </a:xfrm>
          <a:prstGeom prst="rect">
            <a:avLst/>
          </a:prstGeom>
          <a:noFill/>
          <a:ln w="9525">
            <a:noFill/>
            <a:miter lim="800000"/>
            <a:headEnd/>
            <a:tailEnd/>
          </a:ln>
        </p:spPr>
      </p:pic>
    </p:spTree>
    <p:extLst>
      <p:ext uri="{BB962C8B-B14F-4D97-AF65-F5344CB8AC3E}">
        <p14:creationId xmlns:p14="http://schemas.microsoft.com/office/powerpoint/2010/main" val="1294274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8974" y="121136"/>
            <a:ext cx="7452881" cy="5531519"/>
          </a:xfrm>
          <a:prstGeom prst="rect">
            <a:avLst/>
          </a:prstGeom>
          <a:noFill/>
          <a:ln w="9525">
            <a:noFill/>
            <a:miter lim="800000"/>
            <a:headEnd/>
            <a:tailEnd/>
          </a:ln>
        </p:spPr>
      </p:pic>
      <p:sp>
        <p:nvSpPr>
          <p:cNvPr id="3" name="Oval 2"/>
          <p:cNvSpPr/>
          <p:nvPr/>
        </p:nvSpPr>
        <p:spPr>
          <a:xfrm>
            <a:off x="2872509" y="393268"/>
            <a:ext cx="3075710" cy="2996477"/>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93583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C:\Documents and Settings\jborlase\My Documents\pictures for slide\glasshouse2.jpg"/>
          <p:cNvPicPr>
            <a:picLocks noChangeAspect="1" noChangeArrowheads="1"/>
          </p:cNvPicPr>
          <p:nvPr/>
        </p:nvPicPr>
        <p:blipFill>
          <a:blip r:embed="rId2"/>
          <a:srcRect/>
          <a:stretch>
            <a:fillRect/>
          </a:stretch>
        </p:blipFill>
        <p:spPr bwMode="auto">
          <a:xfrm>
            <a:off x="1596365" y="105540"/>
            <a:ext cx="3205535" cy="2152073"/>
          </a:xfrm>
          <a:prstGeom prst="rect">
            <a:avLst/>
          </a:prstGeom>
          <a:noFill/>
        </p:spPr>
      </p:pic>
      <p:pic>
        <p:nvPicPr>
          <p:cNvPr id="35842" name="Picture 2" descr="\\Env\nrm\AMLR\Eastwood\nrmfilepnt\NonTrim\1 - Community Relations\1.78.1-005 - Communication - General\Presentations\Kym Good presentation to university 2012\images\Hydroponic veg growing 011_lr.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53508" y="-6350"/>
            <a:ext cx="5148262" cy="6864350"/>
          </a:xfrm>
          <a:noFill/>
        </p:spPr>
      </p:pic>
      <p:pic>
        <p:nvPicPr>
          <p:cNvPr id="10242" name="Picture 2" descr="\\Env\nrm\AMLR\Eastwood\nrmfilepnt\NonTrim\1 - Community Relations\1.78.1-005 - Communication - General\Presentations\Kym Good presentation to university 2012\images\greenhouse grow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9059" y="3615445"/>
            <a:ext cx="3536518" cy="3242555"/>
          </a:xfrm>
          <a:prstGeom prst="rect">
            <a:avLst/>
          </a:prstGeom>
          <a:noFill/>
        </p:spPr>
      </p:pic>
      <p:pic>
        <p:nvPicPr>
          <p:cNvPr id="10245" name="Picture 5" descr="C:\Documents and Settings\jborlase\My Documents\pictures for slide\glasshouse.jpg"/>
          <p:cNvPicPr>
            <a:picLocks noChangeAspect="1" noChangeArrowheads="1"/>
          </p:cNvPicPr>
          <p:nvPr/>
        </p:nvPicPr>
        <p:blipFill>
          <a:blip r:embed="rId5"/>
          <a:srcRect/>
          <a:stretch>
            <a:fillRect/>
          </a:stretch>
        </p:blipFill>
        <p:spPr bwMode="auto">
          <a:xfrm>
            <a:off x="1896202" y="2245116"/>
            <a:ext cx="2619375" cy="1743075"/>
          </a:xfrm>
          <a:prstGeom prst="rect">
            <a:avLst/>
          </a:prstGeom>
          <a:noFill/>
        </p:spPr>
      </p:pic>
      <p:pic>
        <p:nvPicPr>
          <p:cNvPr id="10247" name="Picture 7" descr="C:\Documents and Settings\jborlase\My Documents\pictures for slide\whea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873" y="1636279"/>
            <a:ext cx="2361075" cy="1567295"/>
          </a:xfrm>
          <a:prstGeom prst="rect">
            <a:avLst/>
          </a:prstGeom>
          <a:noFill/>
        </p:spPr>
      </p:pic>
    </p:spTree>
    <p:extLst>
      <p:ext uri="{BB962C8B-B14F-4D97-AF65-F5344CB8AC3E}">
        <p14:creationId xmlns:p14="http://schemas.microsoft.com/office/powerpoint/2010/main" val="220999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20624"/>
          <a:stretch>
            <a:fillRect/>
          </a:stretch>
        </p:blipFill>
        <p:spPr bwMode="auto">
          <a:xfrm>
            <a:off x="-16504" y="245129"/>
            <a:ext cx="9677742" cy="5425998"/>
          </a:xfrm>
          <a:prstGeom prst="rect">
            <a:avLst/>
          </a:prstGeom>
          <a:noFill/>
          <a:ln w="9525">
            <a:noFill/>
            <a:miter lim="800000"/>
            <a:headEnd/>
            <a:tailEnd/>
          </a:ln>
        </p:spPr>
      </p:pic>
      <p:sp>
        <p:nvSpPr>
          <p:cNvPr id="3" name="Oval 2"/>
          <p:cNvSpPr/>
          <p:nvPr/>
        </p:nvSpPr>
        <p:spPr>
          <a:xfrm>
            <a:off x="3158837" y="0"/>
            <a:ext cx="3232728" cy="3897745"/>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8191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009" y="3937552"/>
            <a:ext cx="3172660" cy="2105152"/>
          </a:xfrm>
          <a:prstGeom prst="rect">
            <a:avLst/>
          </a:prstGeom>
        </p:spPr>
      </p:pic>
      <p:pic>
        <p:nvPicPr>
          <p:cNvPr id="8" name="Picture 7" descr="grazing.jpg"/>
          <p:cNvPicPr>
            <a:picLocks noChangeAspect="1"/>
          </p:cNvPicPr>
          <p:nvPr/>
        </p:nvPicPr>
        <p:blipFill>
          <a:blip r:embed="rId4"/>
          <a:stretch>
            <a:fillRect/>
          </a:stretch>
        </p:blipFill>
        <p:spPr>
          <a:xfrm>
            <a:off x="34048" y="4028642"/>
            <a:ext cx="3213975" cy="2021511"/>
          </a:xfrm>
          <a:prstGeom prst="rect">
            <a:avLst/>
          </a:prstGeom>
        </p:spPr>
      </p:pic>
      <p:sp>
        <p:nvSpPr>
          <p:cNvPr id="37890" name="TextBox 3"/>
          <p:cNvSpPr txBox="1">
            <a:spLocks noChangeArrowheads="1"/>
          </p:cNvSpPr>
          <p:nvPr/>
        </p:nvSpPr>
        <p:spPr bwMode="auto">
          <a:xfrm>
            <a:off x="9478530" y="2616200"/>
            <a:ext cx="2848857" cy="1200329"/>
          </a:xfrm>
          <a:prstGeom prst="rect">
            <a:avLst/>
          </a:prstGeom>
          <a:noFill/>
          <a:ln w="9525">
            <a:noFill/>
            <a:miter lim="800000"/>
            <a:headEnd/>
            <a:tailEnd/>
          </a:ln>
        </p:spPr>
        <p:txBody>
          <a:bodyPr wrap="none">
            <a:spAutoFit/>
          </a:bodyPr>
          <a:lstStyle/>
          <a:p>
            <a:r>
              <a:rPr lang="en-AU" dirty="0"/>
              <a:t>Barossa, grape </a:t>
            </a:r>
            <a:r>
              <a:rPr lang="en-AU" dirty="0" smtClean="0"/>
              <a:t>vines,</a:t>
            </a:r>
          </a:p>
          <a:p>
            <a:r>
              <a:rPr lang="en-AU" dirty="0" smtClean="0"/>
              <a:t>Grazing, </a:t>
            </a:r>
            <a:r>
              <a:rPr lang="en-AU" dirty="0" err="1" smtClean="0"/>
              <a:t>ag</a:t>
            </a:r>
            <a:r>
              <a:rPr lang="en-AU" dirty="0" smtClean="0"/>
              <a:t> bureau, </a:t>
            </a:r>
          </a:p>
          <a:p>
            <a:r>
              <a:rPr lang="en-AU" dirty="0" smtClean="0"/>
              <a:t>soil testing with farm groups</a:t>
            </a:r>
          </a:p>
          <a:p>
            <a:endParaRPr lang="en-AU" dirty="0"/>
          </a:p>
        </p:txBody>
      </p:sp>
      <p:pic>
        <p:nvPicPr>
          <p:cNvPr id="11266" name="Picture 2" descr="\\Env\nrm\AMLR\Eastwood\nrmfilepnt\NonTrim\1 - Community Relations\1.78.1-005 - Communication - General\Presentations\Kym Good presentation to university 2012\images\Dripper 2_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93719" y="59126"/>
            <a:ext cx="1590675" cy="2389181"/>
          </a:xfrm>
          <a:prstGeom prst="rect">
            <a:avLst/>
          </a:prstGeom>
          <a:noFill/>
        </p:spPr>
      </p:pic>
      <p:sp>
        <p:nvSpPr>
          <p:cNvPr id="11268" name="AutoShape 4" descr="data:image/jpeg;base64,/9j/4AAQSkZJRgABAQAAAQABAAD/2wBDAAkGBwgHBgkIBwgKCgkLDRYPDQwMDRsUFRAWIB0iIiAdHx8kKDQsJCYxJx8fLT0tMTU3Ojo6Iys/RD84QzQ5Ojf/2wBDAQoKCg0MDRoPDxo3JR8lNzc3Nzc3Nzc3Nzc3Nzc3Nzc3Nzc3Nzc3Nzc3Nzc3Nzc3Nzc3Nzc3Nzc3Nzc3Nzc3Nzf/wAARCACBAMkDASIAAhEBAxEB/8QAGwAAAgMBAQEAAAAAAAAAAAAABAUAAwYCAQf/xABOEAACAQIFAgMEAwoKBwkBAAABAgMEEQAFEiExQVETImEGFHGBMpGxFSNCUnKhwdHh8CQzNFNVc4KSk7I1Q1SUwtLxBxYlNmJ0hKOzw//EABoBAAMBAQEBAAAAAAAAAAAAAAIDBAEABQb/xAAnEQACAgICAQUAAQUAAAAAAAABAgARAyESMUEEEyIyUQUUM0Jxgf/aAAwDAQACEQMRAD8AKgheVGhzKSdYKcBytz5bGxsOL7nHdRDFDLIyVEZZXDLThGDMLA232Btb4774vmpmpVWJ3R7ggujt5ge4JsMLvDZZ2l8XxH/CMqawenm79Bfpj5rG1nUhJWu7MOo8xrKOrLM8scU2qRYQQRzwPxexwLSsXqZacB/O7FQxu3XY4rjzOCWpkhpwUfTcR+IW1Ec6WO+FVRnEUFdFV0HvKTEE1CyC2luLr2279Rh+TGGHIDcH7aPUepTNLDJK6hYSdIbuBx+e+AKpryWHbbsBguj8acLDHMxURAxCQkAgm/1Y5hjlosyjeaCOR42DGN/ov+/6MO9Hi4WxmBAGnXhRZfS+817LqQ644G/GIG49dsLIzmOaySOhvEv0pDfSv7fQDBFUPunUapnZkMuqwNi56KD07XwVm1bHSocshhTTENLRqCEUc2Hy6nc8k3xU7cVuM/3Ko4srdokr0kJiCIyzFha1zq2sQDqHl7euA6uvrPfYcqki8OOSpDMsK6okAHCtbddr/V6jAKUjxTaqdz7rILq7NuOLqe7Db6weuGMDWYMNQtzdj+/XEhzUYYZevMAjb7oZoxKyIryFnJBBCi/w2sLYMnPl0rpULYKNPQdPlgxpFWmUn6ZW2oHa373woeUs25sNZOAOZnI/BFuZ3cPH98QfG+KXhjZCmohSbkHrjtiHcjVa529cdNEVW56bG56YejX3AHc0XsnUw5XTPLY/f20F3QMoTnv9eNFFSFqtlpAkVOEGuWJrHf8ABAG3FuptfCHIKzL6ZZ4KKf3iJLeI81OAB6C/A2567YZL7T+8O9LTJGQFIJiQKBf4dcIyhne2NgeJeqcZSMxGYGupUVSsKhkAPmZfxRtx3xWjGglJq0kikWxRBZnZfxyLjSb3FjzbF9NlFRFQFKDPJopZLPJGIFUk8lVYb9/nhfMtvGkMTkKCCJSAwI232uT1OEg4x5icqgHkZZFSZBI4eAVyVLKReWSyXN9gBsPMb22GDKGgNdHSt4kqimhcy0WnapC3tbfY3IwFltA0/hylRoubBhq1C/r0wXllRU+9S08U+mNywI0LbSDbt3I+QOObOC1/k5HJ00spKaKnq1pqwhJkFoT+OOfhccY0FLDHEo0Iqhdx6ftwkqKRKqAI6kFbEAG1j6Xvb4b4TivqqbM0pkqWfw5FCB3Nje3P2YgZTkJqaCEPUfZtkUFRLPUOsZhSHUIzyWANvgD1wgzCSmiVK/w5Gm94jdXWQkqEUhQb9m07m+2C84zypniej0RwBSRKEk1aj2uRxhBXyOad2iAkkK236D4Yr9L7i9zi6hqEQ0tClZm9PDpCFz99fc7dTbvYc43/ANxss/oiT/G/ZjH+y8jR5hJUrCZfDQgINi19rD1xtPu+v+y5p/uh/Xj1cVkQ8jbiZqttfmYkE8XwqzCSoWT+DOY42B8wvcjqCcFHYWIBXpcfowFWSGSQaihH4KKcTYkHLqRAbgtIDTVKzRgsyA+UEWO2NNmOWUpy56ypgjZpSPDmfUCBYEm3Ub2v03OEdNFdhtYDnfbDl87zHK0pqenqLxmEF4pEDqTew5446YdlAXYjF43uVZVUS0KrH4aVFOGLJGzeZe+hunwOx7YKr54Z5ohTSBpGXQI5F0SJc/RPQ88jFj15rIGmkgp9UoCApCFJANyRbtbFFZS09XRo0XiNUAhTDbVq7EHp0whHPiFxv49wrIsoSr8RqhmWopTd6eQ+HrUk6Wv0A3HHQYR5pD/DZmFO0JaQ3QDbVfffrfm/XBGT5rnFJUpTLEs2+3vGpggBtZSCCL8HDiarGYT3rckGqV/pRVDorleQLi3Q8Y139wVObGDodzMxRMqCKQaUn8wJ3APAP78j4YuiRgWViQRcaR8eMFVtRl1RI88UNWJXYkqShUAbaVtY2G2EdTnSzufDhnWouBsy6WI2uevxGA9sk6mKny7jCtkJRFstl2Nu/H1WtgRFeR9JW5Y2FuQfTHZkYxIZI1RyPo9sVrMEY7jUQevXFQRVx0YJ0JVH4hm8JlYMLggqdrfnwwiemMciSL4g0jUW2EbDggjk7nb43wq8OskqYxLIxR1Mjy6iQF9R1PphlQZbLniFaXVBllNsLXvIeu/r1PyHGATESI9MIA5v1OYJkliaGOXwI9QErDdmtwsa8E+psBzhlQ5XJl08lQieHpA1rq1lR0u3U98VpldJ7m9Q8rIWkMbRIoCwotth2Jve/PPfHf3RpqKJ0piixaTcIdrdScJyuVaGMhLD8jiGqqZcxWMLEskzjSQO/G2NFUZLDLAIG1aAw16diwHr8cY+Ss91enmQjUqgoevpjW5BnK5lD4c0oapLm0drXHp3x5WcENazqBJBhK04iVVUKCFtYAdBjO5DD4r1s1m4CKPjc2xrJdKRO5vYKSTbnGX9nR/BJiNyzjYH0OF4z8WMFx8gJ5mVU9CXI8zufKvBB5J+F74ycszmZnIBYtc34w99pKlamsSy3aEeG551dcJZYxu3QnF/p0pbPmT5G3QniSBiOmJISFcg2IUkXOxxxBBIFlYI7iMajp6DFvs/7xmktRLBTGYUzK6xxG8hF9/q/TitU5EATkQtuX0uV+7ZkyV9SEkmpFqCwAVdYa1lPbzLf4YJ+5tR/M//AGD/AJsepOYqOSp950GAyqGkQOJBupGkg9lB7EX73y2jM/6My7+9Lir+mDbJqVV+x9GqyMRr025JwHWUh94MlgycgDY/PBid7cbYkllu7aLBfKrcknYG3br8sRjJwa5CDuTJ8vmzOTw6OIv+MxNlUep/RzjV13stSLRiqr555BTRN96pwAGHNrnc79dsD5J7RUsdPHTx0jxRog1yKANbdfiScEZtnT1OWq9OpRGYo4XzEgj4Xt0+YxPk9RmyHQoSoe2BZ7iHNnp6OaiakDeBJETZh9HcDSPhub9b44lYN4WnyOzABuecdRxNW0McNTFII4JXMQ2AswF7/MD03OOJ4UhkhjhYs0c6BtNzzt36fmwzG54EHuTkjlqaAlQAjWbTY/RsOBfFRkVZD5tAJFi4JA9TYg/V1thNPWSTzLBSsWLHzMOu/wCzDWLw7+cozW77D6seSwZTyJg8zcUZplYWpkamN423jQ3JG24vjMNEizuEC7MRtvbvjfTtGqa5nWOMG2t7Lc+mMh7QTQxxGalhYs02kuxJLG3a/G2PV/j/AFBYkMIStu4G0lksPpXNwcVCNpGuhA6nrpxRS6533Nja7X4A9cWyv4loIiwiGzsD5n9MekzKRceiBhzbqMKChbNxJSwVCRwQg3LvYynsD0HrjUZfn1aKCKPzjwmMa6IECMny7W2+eM3kaM9fD7vFG7hSVRxsAPQ8n0w0qMpzNacyQrFpF7Ro+km/JA/RiJsrlzXU5spbrqG0aZpmUploqVXTXYtYIjt8+T0wKcto6Smro8yhKVlYWM8UbBVgW9wqgbX6k/8AqtiL7QViQ08VNdEg+iNBAS34xPHffA9flNTVJNMczRpZAXsEuoNj1vxvhKsxsDU26Eu8WKmjjEsayK0QU6ha4sOOxtwcJ4a6SGoaKjeQuJCI3U2aw64s9qGMGTU88TgrEVUsDsbrb7RhZ7PVUcGuaTQZHtvawt3wz2720F2NzR5n7We0EdKkGukIeylynm374L9k6ieppKylMaxSCxSZL6NTX7+v246ympp66I1VVDBKUuYVdQdBH4W/Xtj1NNTI1QlXLBKkqBFUApsb6iNr2324wpvb4lF7mBmbZil3liqLMjK+oqytvbvjkS2tq2HU4szGf/xqWnqFCSkGViX5BvbSOo+dxbHNHHDMZIqmSVVYWRojbSd97cEcbYOyAAYsqZ7VyvSQiohI06gHYcgHtgXK5zQVK1MaJEiElTESWUkmwJNib3sfiO2B5qybL68UMjqybFJkOzj4cg/vvjQS1dJXwxw1AIIKsGU7gjf54ficY3AaNx2spqDGtROkiBkqSs8ZLAhmtY2+O2+/IPQ4S/8AdOv/AB5v7/7cO6uKNKeD3uRGho5EkDBfpoWsT6FTv/aw81yf0sP8Bf149IG9iPBJmdaQJuOe+KJ3MaFCDqAJNup6fm+3HTEeINQuANTC9gPS+K6dmerL8FBcHqDjxTszzoxpwPCUBPD2FlNsMggip2kazFhvfg4VxtYkrYfLnBplWamanUFZmS8QPDE7aR6n1wwDxBAtp5XTBnPu7DwweBtb5YoQeGrJ4il3jNmUABbnYk4HgluUYbWt04Hb82PZNEwMkTtpMEiEMD5SOPzWwptCoSDZlcVXBQyp4n397+e/Cr2W3J9eOlsdrnUstS7wRRohGlFJNl32LHrbCpjpOk7243wTSQLVKQKmGJlN7TEqpHxGAPpwRyaEEN3HftDX+/0FJBTpGyUyDxJYo/KXO219wP14zjAxQrHIQzFtQFuMGx2hJRZ1kNwLR30nfbm3XCWoknrbTxHTGxKxk7Eje5t14x6CU2Ozqo9U5nfU5fS8jQ09oo7/AHxl6egwbTUktVJFBRQkyEAIqdPngNFSJQkYuva98af2PzOkpK9UqU++TWQSk7IOwA74BH5vXibkfl8R1DfuXmOVQ08lXodymnUHF1J/BO17juMd0dRHW1JikdjEi7qDsfngP2jz5KypeSljkSGMGJNbbE35+e/yxTLXpDTU8lMUNlNlUfSG22FZgOWvEDzPfa/KKFYlraWonpTH5XWKzCxNrgHjp6YWeBX11HGaV4I6cbKJnu8h/GIAtj6N7LUlKaVajMHRqiris9Np1KgYX0+vY4Qt7PZdlbyw1YqdSyExIX0xlOQBbkAbY4OeFki41lIFiHRxez1NlPuFRlkc8IWzPMQzMb31MfjvgOf2J9k1yyWKNJ0qHJ0zCZwVb0F7WHbANLU06V8oZUdQh8KJ/Mq9LgHk4Ekr5lraeGaYe7FwGJFzbthHv5/DTQ4PcXZfRS5dBCKo1EdM5JD6LLJ0sD+DfnrfBmeVdBQ0VLWUUqxzpIY5IS9xIDwwPcde/wAsajNs5E9C9PNpMTx6QlrgG9wR67YUzTVy5VDBV08M9OiWMQQMB8QRv9uC07WN/sE8VmbyqphzDMjVTLqeCPw0LG9gTfjHOd1HuNZG9PYLPfa/BwK8XhZkwypCYnAfRGhIT9QwtzKOtqa6OGqX3ZkvoFQpQb8m9uPUXw9cfI14gD9hVa4meJmN2v33thxRqjovn8PS6hWIvu2wHrzxi+n9knNOswraOrpzYa4XOpntsgBG3Xc7YLTL4aXMAqHVBEdKSM2kMxAN9XQjb6yMNTCWNt1G1qWpl9VU0tRHM3gxuPDs4B1atja/Atc37gYD8Sq/mx/in9WDqzMWhMUEzzywe8prg1a9BF2HewuARbbZh0xrtWWf7Ev+EmLEK4xQENdCfPJ20qF5Jubd7Xt+/rhjQZYIolml1FpB5hawUeh6/wDXF9flccckc8XiG8ep47gaW2sAe2L5KpjBCHuGEai7HsBtjzHx+2tmRlOI3K2iQxAIL29NsCVIcJaBQJS2xHQdfsxfFNpkvfnkWPXrjzxUOtHJ9LC18CrUIpR8oFQwh7gyaDyXIvv8sdOwjleLWfvtxuLW+XriyVhG7Mps219rDnEip5MwmRpLpDGmosV4/b9mNalFtGqOMULE5kIEbahvpHI+OGc1C9LOKeJZZpSAw8OJmDgi91tyvrjmscecUwtE7Es97EjbnvgZKmoWLwUq6iGIkkRwSsq787AgY0PYhhwIDmNLWLmtIlalRCY28VVZNKvYi1ieePz45lYiyoRfSLC2yjDeir/dCqSyzNTXJkhvqVx18h8v2XPUYVZ5JC1fN7lq8OQgvdSu9twAeAOl8MZgwoRmQ8hS9QMyab8MOtsaDJ8v0or1DjWzA6dNyo+PfCCOMN9JR9eNDR1GulSNZAXGwPphTKyjUDh+xjnVdQw0csMNPFpAGqWUAvcevA+rHXs7RZflCe9mHxXlsSZW1ADsBwB1+eEVdl3vLpTyzMzSOBudgO+GNR7rlkdMkc8jiFdIDPckeuOJau9zvNiaub2roxLHDCIaeVidBQc2HHG2BqzMYs7ljoa+o0qrCTVHuRztf16/DCTJqyNElqETQZGsGItdR+5x77R57JVUsMFJSoZo5Nd4U3VQCDf43GJ1QlhbG4z3Ce9QTO6ClpM3WKkqSUKXRrXI9DhOzrHmMCT1GpC1vMABf1xZQ0GYZs0tbNNHTwC6JYXZiOdr/nxxSUy0jVEVYUlqNRKuBa6dP04rCACJ14hbyulfGVDywobuinYDcXwVU55E5EcMl5Byq3wDklRDFR1NzdvGJLE36C1j9eO8vSlzCrlmZImVBouRzbAcFu5pJPc6evalqC0SBYpTe4GxbqMeSZtDXFYZys0YPF7lfgemJmEMNCWhicCBluobcod9j6YV02TNFPHNTF6qCS5bRGfJbobfXfDOIuwZmvMd5RmD5fWTRQTRrqRk1SRGRSCLgMARf44JoKDMamOaStY+62dmkYhlZtN7KOpJxmracwnjTgMNz8OMfQqC+V0Qp1kDaSS7Mu5uLjUD9FhsNtrWIwa8ieJPUaOogioXpK2hkp1RRqhLGncoAxQtc3JGx3+XrjV/dzO/5h/9zH68L67L0q393C3hqITVSwr5dCqVCr8C/wBWk478LKf5qs/vnFoexuGhJG5XUJEUWRlk1Kbl72INuAO2PFovL5y0gtcO+zfA48haFSfFR3BA0AcA+oPO2D5/oXa4vvpI/QMR5H9wbk2TJYiqSKNUOoXb68BzApHK+liwUEgD6Kni/wAefh8cPMsh8es1MLiLzAHgnjf0wk9oYZzmcscUj6pDpKqbFj6998TKAWEWq65QRHUN4nmOk8BrbkbfViCplMMvvLt4SkhYil9Rvb6sTKaSavq46em0s7cayAAO5v0x3n1J7jmBgSXxdC2ZiBubb29L4dkxAqTGAmAJN4kv3y2+3OwPwxy3l1Eg6g30T+Ce1u2K1QXLONhz64snKqiTEgFlt+jCKhXyFwaZ2IdyNTNZLd7nFEhhlkaTWDc72O5ttbEnfzhRfyrqPqeB+/rgFOb2OrrfjD0XzN5cZp6HLaeej94hmJCkK6EWZT0v6bHfFyGKnIEdhvbfgnFOUaossZHUoXs5te5A4viuNTV1qKil1i3AXq37BjCDsTUN7MbUNFDPmEclYpYK4KqGK7/LGunqMkEBgqMrp2jsQ10B2Pc84ysscUk1PSvbw+SOxA79LnFVUkktfFAat0QkkjYkgD6IwhvcVhwaoxTV3G2SZVkEfvE9UJ6iBpGWnjZjphjvYL36nc+mEGfPlWT5oYMsnKxTReJpke5jN7WF9yNgbY5qxNRXTLHEJdwqoy6hqJtffrguT2Ho5qA5pLmckmbqpltIQQxA+jbpt2w3FbH5EVMPyHUyie0stLLJDLTyiORy0blSpO+/PzOKKmSKr1TyteYrpRUYg/D441mb5JVy5D4tZQmON01AMRrBte4HfGaPsHmUNDHLVVsIdreLBpOpE62PBP73OKFRa5dRd13HmX+zFDR5Z7vU1NRIx3dgwA1HnSLcfHCGipajLcyqaeKqDIGBQ6fpAi4J7HphhmtXLl0JMUuuIAKS27dr7c4z9PLJNLLULK3iMb79RhR57ucKPmaWDL4q7MX9+mklp1RfDVX0aSb6r256YczRfc/w3o5HeK1gpN2Q9LdxjJ+z1XLFVTmU6wzg37WH6sPJa9PeI40kXWxDqpboMCxP1nFD3DKPL4syzeerngsUhDPGD/GsOpA32FieOmGc1eKsGF6Yojv4AqD5iem9uL9DvxbARp3p5TLlyrCzDVI8e7XJv15IPTjBs9WIInrG0imUySSLI12jYEEKvdTcWN9tXGKFQcQYXHlBHmnWrVspkeTMp5DTwhUv96j+kzDqLkn1JGHfgj+j6X/fD/zYywpIWV2FHVSe9RPI5kgKoGXlAw/BLHjbgbm+OPub7R9sx/xFw8IYwr+R1HKwKSRyAOpuLoBvhvPAJqhYYXDBlBSQnYjTcn7cIgQba7sB2GDKWuSmAknmKwx6lAZrm1tlxAWoGR14hWU1McRlOpQbgWvvb9pwBnNaDUTpDHGRUxI6S6AWiBBDAN04O/S+AUn40G3J5v8Ao9cW5s6iCiWws9PpJ7AMbD4b4WMZ42YakAURFcKiJjJDMgYW0EbEYqnLSu0khVmPXVg2HLql4DJFFqMmwsQABhfWRSUsqpKvIBFhfn4YIaFCdY/J5IHZQdNrYplJZVi0EeHcknoO/wBeGcWUysEaVtN9yirc26f9MUVdK0M/vARUu5UKOq7Xx1Ew0r8gtDSU9RMXmLMjRtJJ5raQNrHtv9owdVZaqU5pl1CEgAJpBIPUk2uSTgGSN6GqlkC3jJACsfo2NwCMOaapgqasU8SMgYDQHe5Btvc9Te+GI2tzmUDqA05qIh4DfwiqkIWG6jzEjb5C18OMuy8UgJVWuy6XZxYhlNzt63vhJ4lLVV1QvvCIsERALHTdrjYfm3/ct6asjLMXrQ0SRgIkki3Fu2AcNy1N6+M4qnhCSw+Khcsbg8n1H7MCRwI2XLMTIZTclnJ1L8e2GdBBBUeLVIVkGoqjEcgdR874VTQJNm8cLSOA4clQ1gxFucLvdGGFqJo6sTRPPLUyNJFMxXxG3WzXBAPOH+U55JX+71IiQ2k3ZGvwebfHfCf2no40pyZdCkAaR232wR7MUoop5KiZglNJFpVb7Brg3/RhnFWW51kRn7SZ/I8RgofFqp2H3uJNTG9+bc7YHbPo6uqpaKeKelqJyEeOZCpHff5mxGNBk1bBSePNTeDJUMCj9SPT0whqcugzrMR4w8lONXlPDHjcfC+AxlOj3Be+6jiry/KpKH3eoooRGQBe1jccebm/rfGSl9m6N4pPcZ5IJRfe+oN8QcM8xrKymXwppFkgVrGVh5vS+EseasKh0EemN2JVxubYNXeCEFWIvoYKrLpSZ/vik3ZgO/XDGGU/dGWKuRDGwUx6ex4YHm97/ViGeSqVxTRNIEOl7ix2PbB75MKrKzmkE7CenA8aEnYxluR2IJ374Ze4VHqGZZmTxwyQNJwtmVSNwPXFUr1aywOKi5pW1owIsviX0+U7BgNX5sMMvno6DJxI8KlhDJNUsWAMsShl0jsevri3L6GmlSqp6iMh6QanVTq0IPOFH4x0kENyTccYoReI3CVKJlOYV2Z+6e51eazSzmFg4RzpZQwNz2YA8jtgjxM3/Hpf8Nv+bB2bw0tLBFXyxtJExLPIbBnGnnYmwIH5vXGQ8Gb+i82/vph3KjOBImhIF+gPrgWrI0DyiwPYYLAZ9riw7DnAuaKywEIOCAb9CceYNGTHU4hQoLtvYc4FqKjx5EVW8sS6VB6i98d1EoEHhL+HzvawwG5DcRrvb8HrhubIDoThNdkuYrRZXG00QESliCvJA5J+JwghqJazOPe5YtbPJq06TZV4HHYYrFS60hhcgq73dVuPz7/VgjK7gTPG7QWIAKNe4+JwkcSwqOA1sx/VRA6iOO1jjNVs0T1bxTSWSIi9ySSx3sAOlsM/Ap2T7488xNyRJKdI+y/1YGrYFSBvDjWINa6r09P04cyippCjcU11dPU05p0C6A2xZBqAsNuduCTgyloMkijjjq4qt2Ki7+8WXj8UC9sKVXyyo5ulwSMNq2nkpWs2kl41kLKRvffft2wsCY2ShoTulyfJPG0xmnnZmHkmnKOL8ABrX+WKavLMvWZYzSQpYWGqPY/vfFdO3is0LAGKw4FyOhODa+hN6FVYDSvlU/hWP5h+zG4TZKkzBkJneWSGlCZeqqkelmgPdbny/bvinNKRYiX5cm4Y8j4YEpa+NcyEtWrFChUWF9Hb4jDmKSnqqSSfVruxA1Dc/I8emBzJT2BHKbERvlaz5bFUVMjzllJvIdVjfcb8YEybMJPdpMuenLpEWaKUEfQvwQdzudrYZUUCvVTLIzJEVBRS1g3N7DF2V0SLXTySAIvhAQhjbULm/wBi45SOJuC0VZZFGld79Klo43ZdKm5AIILG3xwfFm9LQV7rCrzRSgCTwFLaLdTt+bnFEmXzVOYP7vKkcar9+sLlr8AeuxOPaBYaEvRVTagzM6Oy255G3XGsFImA3qB+0mYx1NK0dG5YF1LeUggA8WOM7BWTRySKdMhU/C3yxpawLNmEYjBOlSS1tiOmOJstpHqTIYlAZbuFHXvhicQtTCSDPMpmVELFrP8AS574YUVZAZZWkRpKZw5eFXt4gsfLfoDtjK13s/UR1D1UM3jx3tp4ZB0uMOskaGCakqJFL+HIraeQ+/brxjioUizc4MDNWkSe0PgfcuKOJKeJZEiYqLM4tZb/AEkFr/EjtiMk9NW5fmYSSF4fvNVTiPyrpGg29LW+VsA55TjL8xlzGlppIaFms8JjKtCWO7b8oCL+m+DKPMaqlrZKZKt1imhNtYVxGwtsSd9N+nY36Yr0aqMbuU1VdrL5dDE00EczExww3IjB1IbC9xcgeoJFsW/cub+kn/w1/VgOetlqM1mhidqOnlhSMNTKIyyEnSSegNz623wJ77V/7PF9T40i5pqPIOR8cU539Gp/ro/8uJiY849yQ9RLUfxp/JGIn8bH+WMTEwvJ9piyH6H9o4YZf/JG/LX7DiYmNT7rGP1Dv9V/Zx5mP8U3wH+UYmJippn+MyknE3ww7m/kafl/8K4mJhQnH6yjLv5TVf1LfYMM6r/SkX/sV/zDExMLw/3D/wAmLMxP/G/2R9mGmTcSflL9pxMTFWfuOSWZzxF+UmLs2/isTExJ4nHuC+yH8kzP+sX7Djir/lqfA4mJjWnD7Spv5XH/AFR+3Eb/AFn5IxMTG+JrT2j+nJ+T+kYd/wDZN/pKs/q/+I4mJh/kQU+02uY/+WKj8t/8xx8zqf4j/wCJ/wDyxMTFTdxjdiEVX8vb+pp//wAzgzExMaJwn//Z"/>
          <p:cNvSpPr>
            <a:spLocks noChangeAspect="1" noChangeArrowheads="1"/>
          </p:cNvSpPr>
          <p:nvPr/>
        </p:nvSpPr>
        <p:spPr bwMode="auto">
          <a:xfrm>
            <a:off x="0" y="-527050"/>
            <a:ext cx="1685925" cy="108585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5" name="Picture 4" descr="grape vines.bmp"/>
          <p:cNvPicPr>
            <a:picLocks noChangeAspect="1"/>
          </p:cNvPicPr>
          <p:nvPr/>
        </p:nvPicPr>
        <p:blipFill>
          <a:blip r:embed="rId6"/>
          <a:stretch>
            <a:fillRect/>
          </a:stretch>
        </p:blipFill>
        <p:spPr>
          <a:xfrm>
            <a:off x="2570182" y="1787036"/>
            <a:ext cx="3816453" cy="2858655"/>
          </a:xfrm>
          <a:prstGeom prst="rect">
            <a:avLst/>
          </a:prstGeom>
        </p:spPr>
      </p:pic>
      <p:pic>
        <p:nvPicPr>
          <p:cNvPr id="7" name="Picture 6" descr="grape vines 2.jpg"/>
          <p:cNvPicPr>
            <a:picLocks noChangeAspect="1"/>
          </p:cNvPicPr>
          <p:nvPr/>
        </p:nvPicPr>
        <p:blipFill>
          <a:blip r:embed="rId7"/>
          <a:stretch>
            <a:fillRect/>
          </a:stretch>
        </p:blipFill>
        <p:spPr>
          <a:xfrm>
            <a:off x="219250" y="59815"/>
            <a:ext cx="2458027" cy="2077033"/>
          </a:xfrm>
          <a:prstGeom prst="rect">
            <a:avLst/>
          </a:prstGeom>
        </p:spPr>
      </p:pic>
      <p:pic>
        <p:nvPicPr>
          <p:cNvPr id="11269" name="Picture 5" descr="C:\Documents and Settings\jborlase\My Documents\pictures for slide\township kapunda.bmp"/>
          <p:cNvPicPr>
            <a:picLocks noChangeAspect="1" noChangeArrowheads="1"/>
          </p:cNvPicPr>
          <p:nvPr/>
        </p:nvPicPr>
        <p:blipFill>
          <a:blip r:embed="rId8"/>
          <a:srcRect/>
          <a:stretch>
            <a:fillRect/>
          </a:stretch>
        </p:blipFill>
        <p:spPr bwMode="auto">
          <a:xfrm>
            <a:off x="6126657" y="59815"/>
            <a:ext cx="2890272" cy="2164914"/>
          </a:xfrm>
          <a:prstGeom prst="rect">
            <a:avLst/>
          </a:prstGeom>
          <a:noFill/>
        </p:spPr>
      </p:pic>
    </p:spTree>
    <p:extLst>
      <p:ext uri="{BB962C8B-B14F-4D97-AF65-F5344CB8AC3E}">
        <p14:creationId xmlns:p14="http://schemas.microsoft.com/office/powerpoint/2010/main" val="3060893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364" y="-18799"/>
            <a:ext cx="9744364" cy="5274289"/>
          </a:xfrm>
          <a:prstGeom prst="rect">
            <a:avLst/>
          </a:prstGeom>
          <a:noFill/>
          <a:ln w="9525">
            <a:noFill/>
            <a:miter lim="800000"/>
            <a:headEnd/>
            <a:tailEnd/>
          </a:ln>
        </p:spPr>
      </p:pic>
      <p:sp>
        <p:nvSpPr>
          <p:cNvPr id="3" name="Oval 2"/>
          <p:cNvSpPr/>
          <p:nvPr/>
        </p:nvSpPr>
        <p:spPr>
          <a:xfrm>
            <a:off x="3195781" y="1126837"/>
            <a:ext cx="3685310" cy="3805382"/>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91659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464511" y="1246908"/>
            <a:ext cx="2318780" cy="2834897"/>
          </a:xfrm>
        </p:spPr>
        <p:txBody>
          <a:bodyPr/>
          <a:lstStyle/>
          <a:p>
            <a:r>
              <a:rPr lang="en-AU" sz="3600" dirty="0" smtClean="0"/>
              <a:t>Central hills, cows, rolling hills, apples, cherries, horses</a:t>
            </a:r>
          </a:p>
        </p:txBody>
      </p:sp>
      <p:pic>
        <p:nvPicPr>
          <p:cNvPr id="21505" name="Picture 1" descr="C:\Documents and Settings\jborlase\My Documents\pictures for slide\rolling hills.jpg"/>
          <p:cNvPicPr>
            <a:picLocks noChangeAspect="1" noChangeArrowheads="1"/>
          </p:cNvPicPr>
          <p:nvPr/>
        </p:nvPicPr>
        <p:blipFill>
          <a:blip r:embed="rId3"/>
          <a:srcRect/>
          <a:stretch>
            <a:fillRect/>
          </a:stretch>
        </p:blipFill>
        <p:spPr bwMode="auto">
          <a:xfrm>
            <a:off x="1338083" y="-619650"/>
            <a:ext cx="6350000" cy="4762501"/>
          </a:xfrm>
          <a:prstGeom prst="rect">
            <a:avLst/>
          </a:prstGeom>
          <a:noFill/>
        </p:spPr>
      </p:pic>
      <p:pic>
        <p:nvPicPr>
          <p:cNvPr id="21506" name="Picture 2" descr="C:\Documents and Settings\jborlase\My Documents\pictures for slide\apples 1.bmp"/>
          <p:cNvPicPr>
            <a:picLocks noChangeAspect="1" noChangeArrowheads="1"/>
          </p:cNvPicPr>
          <p:nvPr/>
        </p:nvPicPr>
        <p:blipFill>
          <a:blip r:embed="rId4"/>
          <a:srcRect/>
          <a:stretch>
            <a:fillRect/>
          </a:stretch>
        </p:blipFill>
        <p:spPr bwMode="auto">
          <a:xfrm>
            <a:off x="3415350" y="4003822"/>
            <a:ext cx="2466976" cy="1847850"/>
          </a:xfrm>
          <a:prstGeom prst="rect">
            <a:avLst/>
          </a:prstGeom>
          <a:noFill/>
        </p:spPr>
      </p:pic>
      <p:pic>
        <p:nvPicPr>
          <p:cNvPr id="21509" name="Picture 5" descr="C:\Documents and Settings\jborlase\My Documents\pictures for slide\apples2.jpg"/>
          <p:cNvPicPr>
            <a:picLocks noChangeAspect="1" noChangeArrowheads="1"/>
          </p:cNvPicPr>
          <p:nvPr/>
        </p:nvPicPr>
        <p:blipFill>
          <a:blip r:embed="rId5"/>
          <a:srcRect/>
          <a:stretch>
            <a:fillRect/>
          </a:stretch>
        </p:blipFill>
        <p:spPr bwMode="auto">
          <a:xfrm>
            <a:off x="7079530" y="886120"/>
            <a:ext cx="2064470" cy="1954114"/>
          </a:xfrm>
          <a:prstGeom prst="rect">
            <a:avLst/>
          </a:prstGeom>
          <a:noFill/>
        </p:spPr>
      </p:pic>
      <p:pic>
        <p:nvPicPr>
          <p:cNvPr id="21510" name="Picture 6" descr="C:\Documents and Settings\jborlase\My Documents\pictures for slide\horses grazing.jpg"/>
          <p:cNvPicPr>
            <a:picLocks noChangeAspect="1" noChangeArrowheads="1"/>
          </p:cNvPicPr>
          <p:nvPr/>
        </p:nvPicPr>
        <p:blipFill>
          <a:blip r:embed="rId6"/>
          <a:srcRect/>
          <a:stretch>
            <a:fillRect/>
          </a:stretch>
        </p:blipFill>
        <p:spPr bwMode="auto">
          <a:xfrm>
            <a:off x="6677024" y="4003822"/>
            <a:ext cx="2466976" cy="1847850"/>
          </a:xfrm>
          <a:prstGeom prst="rect">
            <a:avLst/>
          </a:prstGeom>
          <a:noFill/>
        </p:spPr>
      </p:pic>
      <p:pic>
        <p:nvPicPr>
          <p:cNvPr id="21511" name="Picture 7" descr="C:\Documents and Settings\jborlase\My Documents\pictures for slide\Cherries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80697" y="20760"/>
            <a:ext cx="3674112" cy="2452296"/>
          </a:xfrm>
          <a:prstGeom prst="rect">
            <a:avLst/>
          </a:prstGeom>
          <a:noFill/>
        </p:spPr>
      </p:pic>
      <p:pic>
        <p:nvPicPr>
          <p:cNvPr id="21512" name="Picture 8" descr="\\Env\nrm\AMLR\Eastwood\nrmfilepnt\NonTrim\1 - Community Relations\1.78.1-005 - Communication - General\Presentations\Kym Good presentation to university 2012\images\Stock in WC.t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9685" y="3864793"/>
            <a:ext cx="3072309" cy="2017336"/>
          </a:xfrm>
          <a:prstGeom prst="rect">
            <a:avLst/>
          </a:prstGeom>
          <a:noFill/>
        </p:spPr>
      </p:pic>
    </p:spTree>
    <p:extLst>
      <p:ext uri="{BB962C8B-B14F-4D97-AF65-F5344CB8AC3E}">
        <p14:creationId xmlns:p14="http://schemas.microsoft.com/office/powerpoint/2010/main" val="813595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041" y="-1398588"/>
            <a:ext cx="10367385" cy="7166932"/>
          </a:xfrm>
          <a:prstGeom prst="rect">
            <a:avLst/>
          </a:prstGeom>
          <a:noFill/>
          <a:ln w="9525">
            <a:noFill/>
            <a:miter lim="800000"/>
            <a:headEnd/>
            <a:tailEnd/>
          </a:ln>
        </p:spPr>
      </p:pic>
      <p:sp>
        <p:nvSpPr>
          <p:cNvPr id="3" name="Oval 2"/>
          <p:cNvSpPr/>
          <p:nvPr/>
        </p:nvSpPr>
        <p:spPr>
          <a:xfrm>
            <a:off x="2549233" y="1514764"/>
            <a:ext cx="2576946" cy="3472872"/>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1980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Documents and Settings\jborlase\My Documents\pictures for slide\Adelaide 3.jpg"/>
          <p:cNvPicPr>
            <a:picLocks noChangeAspect="1" noChangeArrowheads="1"/>
          </p:cNvPicPr>
          <p:nvPr/>
        </p:nvPicPr>
        <p:blipFill>
          <a:blip r:embed="rId3"/>
          <a:srcRect/>
          <a:stretch>
            <a:fillRect/>
          </a:stretch>
        </p:blipFill>
        <p:spPr bwMode="auto">
          <a:xfrm>
            <a:off x="-1070596" y="-71849"/>
            <a:ext cx="5397500" cy="3581400"/>
          </a:xfrm>
          <a:prstGeom prst="rect">
            <a:avLst/>
          </a:prstGeom>
          <a:noFill/>
        </p:spPr>
      </p:pic>
      <p:sp>
        <p:nvSpPr>
          <p:cNvPr id="41986" name="Title 1"/>
          <p:cNvSpPr>
            <a:spLocks noGrp="1"/>
          </p:cNvSpPr>
          <p:nvPr>
            <p:ph type="title"/>
          </p:nvPr>
        </p:nvSpPr>
        <p:spPr>
          <a:xfrm>
            <a:off x="9670473" y="1381919"/>
            <a:ext cx="1965036" cy="2312626"/>
          </a:xfrm>
        </p:spPr>
        <p:txBody>
          <a:bodyPr/>
          <a:lstStyle/>
          <a:p>
            <a:r>
              <a:rPr lang="en-AU" dirty="0" smtClean="0"/>
              <a:t>Urban, golf course, trash racks</a:t>
            </a:r>
          </a:p>
        </p:txBody>
      </p:sp>
      <p:pic>
        <p:nvPicPr>
          <p:cNvPr id="19462" name="Picture 6" descr="\\Env\nrm\AMLR\Eastwood\nrmfilepnt\NonTrim\1 - Community Relations\1.78.1-005 - Communication - General\Presentations\Kym Good presentation to university 2012\images\Willow Leaflitt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6172" y="0"/>
            <a:ext cx="3183812" cy="3397203"/>
          </a:xfrm>
          <a:prstGeom prst="rect">
            <a:avLst/>
          </a:prstGeom>
          <a:noFill/>
        </p:spPr>
      </p:pic>
      <p:pic>
        <p:nvPicPr>
          <p:cNvPr id="19463" name="Picture 7" descr="C:\Documents and Settings\jborlase\My Documents\pictures for slide\ACP_1.jpg"/>
          <p:cNvPicPr>
            <a:picLocks noChangeAspect="1" noChangeArrowheads="1"/>
          </p:cNvPicPr>
          <p:nvPr/>
        </p:nvPicPr>
        <p:blipFill>
          <a:blip r:embed="rId5"/>
          <a:srcRect/>
          <a:stretch>
            <a:fillRect/>
          </a:stretch>
        </p:blipFill>
        <p:spPr bwMode="auto">
          <a:xfrm>
            <a:off x="-1032166" y="3325354"/>
            <a:ext cx="3333751" cy="2238375"/>
          </a:xfrm>
          <a:prstGeom prst="rect">
            <a:avLst/>
          </a:prstGeom>
          <a:noFill/>
        </p:spPr>
      </p:pic>
      <p:pic>
        <p:nvPicPr>
          <p:cNvPr id="19458" name="Picture 2" descr="C:\Documents and Settings\jborlase\My Documents\pictures for slide\adelaid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01585" y="3325354"/>
            <a:ext cx="3632233" cy="1762731"/>
          </a:xfrm>
          <a:prstGeom prst="rect">
            <a:avLst/>
          </a:prstGeom>
          <a:noFill/>
        </p:spPr>
      </p:pic>
      <p:pic>
        <p:nvPicPr>
          <p:cNvPr id="19459" name="Picture 3" descr="\\Env\nrm\AMLR\Eastwood\nrmfilepnt\NonTrim\1 - Community Relations\1.78.1-005 - Communication - General\Presentations\Kym Good presentation to university 2012\images\Glenelg GC PICT238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65510" y="3890947"/>
            <a:ext cx="3956071" cy="2967053"/>
          </a:xfrm>
          <a:prstGeom prst="rect">
            <a:avLst/>
          </a:prstGeom>
          <a:noFill/>
        </p:spPr>
      </p:pic>
      <p:pic>
        <p:nvPicPr>
          <p:cNvPr id="19460" name="Picture 4" descr="\\Env\nrm\AMLR\Eastwood\nrmfilepnt\NonTrim\1 - Community Relations\1.78.1-005 - Communication - General\Presentations\Kym Good presentation to university 2012\images\adelaide200312 00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33818" y="1381919"/>
            <a:ext cx="3749865" cy="2800825"/>
          </a:xfrm>
          <a:prstGeom prst="rect">
            <a:avLst/>
          </a:prstGeom>
          <a:noFill/>
        </p:spPr>
      </p:pic>
    </p:spTree>
    <p:extLst>
      <p:ext uri="{BB962C8B-B14F-4D97-AF65-F5344CB8AC3E}">
        <p14:creationId xmlns:p14="http://schemas.microsoft.com/office/powerpoint/2010/main" val="39998519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3"/>
            <a:ext cx="8229600" cy="1143000"/>
          </a:xfrm>
        </p:spPr>
        <p:txBody>
          <a:bodyPr>
            <a:normAutofit fontScale="90000"/>
          </a:bodyPr>
          <a:lstStyle/>
          <a:p>
            <a:r>
              <a:rPr lang="en-AU" i="1" dirty="0" smtClean="0">
                <a:solidFill>
                  <a:srgbClr val="59178A"/>
                </a:solidFill>
                <a:latin typeface="Calisto MT" panose="02040603050505030304" pitchFamily="18" charset="0"/>
              </a:rPr>
              <a:t>The Premier’s Better Together Program</a:t>
            </a:r>
            <a:r>
              <a:rPr lang="en-AU" dirty="0" smtClean="0">
                <a:solidFill>
                  <a:srgbClr val="59178A"/>
                </a:solidFill>
              </a:rPr>
              <a:t> </a:t>
            </a:r>
            <a:endParaRPr lang="en-AU" dirty="0">
              <a:solidFill>
                <a:srgbClr val="59178A"/>
              </a:solidFill>
            </a:endParaRPr>
          </a:p>
        </p:txBody>
      </p:sp>
      <p:sp>
        <p:nvSpPr>
          <p:cNvPr id="3" name="Content Placeholder 2"/>
          <p:cNvSpPr>
            <a:spLocks noGrp="1"/>
          </p:cNvSpPr>
          <p:nvPr>
            <p:ph sz="quarter" idx="10"/>
          </p:nvPr>
        </p:nvSpPr>
        <p:spPr>
          <a:xfrm>
            <a:off x="457200" y="2047895"/>
            <a:ext cx="8229600" cy="4164184"/>
          </a:xfrm>
        </p:spPr>
        <p:txBody>
          <a:bodyPr/>
          <a:lstStyle/>
          <a:p>
            <a:pPr marL="0" indent="0">
              <a:lnSpc>
                <a:spcPct val="150000"/>
              </a:lnSpc>
              <a:buNone/>
            </a:pPr>
            <a:r>
              <a:rPr lang="en-AU" sz="2800" b="1" i="1" dirty="0" smtClean="0">
                <a:solidFill>
                  <a:srgbClr val="59178A"/>
                </a:solidFill>
                <a:latin typeface="Calisto MT" panose="02040603050505030304" pitchFamily="18" charset="0"/>
              </a:rPr>
              <a:t>………… </a:t>
            </a:r>
            <a:r>
              <a:rPr lang="en-AU" sz="2800" b="1" i="1" dirty="0">
                <a:solidFill>
                  <a:srgbClr val="59178A"/>
                </a:solidFill>
                <a:latin typeface="Calisto MT" panose="02040603050505030304" pitchFamily="18" charset="0"/>
              </a:rPr>
              <a:t>commenced in 2013 to enable the South Australian Government to make better decisions by bringing the voices of citizens and stakeholders into the issues that are relevant to them.</a:t>
            </a:r>
          </a:p>
          <a:p>
            <a:endParaRPr lang="en-AU" dirty="0"/>
          </a:p>
        </p:txBody>
      </p:sp>
    </p:spTree>
    <p:extLst>
      <p:ext uri="{BB962C8B-B14F-4D97-AF65-F5344CB8AC3E}">
        <p14:creationId xmlns:p14="http://schemas.microsoft.com/office/powerpoint/2010/main" val="1244149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bwMode="auto">
          <a:xfrm>
            <a:off x="88777" y="186430"/>
            <a:ext cx="8930936" cy="1012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err="1" smtClean="0">
                <a:latin typeface="Segoe UI" charset="0"/>
                <a:cs typeface="Segoe UI" charset="0"/>
              </a:rPr>
              <a:t>Landcare</a:t>
            </a:r>
            <a:r>
              <a:rPr lang="en-US" dirty="0" smtClean="0">
                <a:latin typeface="Segoe UI" charset="0"/>
                <a:cs typeface="Segoe UI" charset="0"/>
              </a:rPr>
              <a:t> and NRM: A brief history</a:t>
            </a:r>
            <a:endParaRPr lang="en-US" dirty="0">
              <a:latin typeface="Segoe UI" charset="0"/>
              <a:cs typeface="Segoe UI"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264" y="1004447"/>
            <a:ext cx="7424152" cy="5423488"/>
          </a:xfrm>
          <a:prstGeom prst="rect">
            <a:avLst/>
          </a:prstGeom>
        </p:spPr>
      </p:pic>
      <p:sp>
        <p:nvSpPr>
          <p:cNvPr id="5" name="TextBox 4"/>
          <p:cNvSpPr txBox="1"/>
          <p:nvPr/>
        </p:nvSpPr>
        <p:spPr>
          <a:xfrm>
            <a:off x="1575145" y="6427935"/>
            <a:ext cx="5652894" cy="400110"/>
          </a:xfrm>
          <a:prstGeom prst="rect">
            <a:avLst/>
          </a:prstGeom>
          <a:noFill/>
        </p:spPr>
        <p:txBody>
          <a:bodyPr wrap="none" rtlCol="0">
            <a:spAutoFit/>
          </a:bodyPr>
          <a:lstStyle/>
          <a:p>
            <a:r>
              <a:rPr lang="en-AU" sz="2000" dirty="0" smtClean="0"/>
              <a:t>Launch of the Year of Landcare, Cobblers Creek 1989</a:t>
            </a:r>
            <a:endParaRPr lang="en-AU" sz="20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144001" cy="2370584"/>
          </a:xfrm>
          <a:prstGeom prst="rect">
            <a:avLst/>
          </a:prstGeom>
        </p:spPr>
      </p:pic>
      <p:pic>
        <p:nvPicPr>
          <p:cNvPr id="4" name="Content Placeholder 3"/>
          <p:cNvPicPr>
            <a:picLocks noGrp="1" noChangeAspect="1"/>
          </p:cNvPicPr>
          <p:nvPr>
            <p:ph sz="quarter" idx="10"/>
          </p:nvPr>
        </p:nvPicPr>
        <p:blipFill>
          <a:blip r:embed="rId3"/>
          <a:stretch>
            <a:fillRect/>
          </a:stretch>
        </p:blipFill>
        <p:spPr>
          <a:xfrm>
            <a:off x="361687" y="2242568"/>
            <a:ext cx="8709161" cy="4911599"/>
          </a:xfrm>
          <a:prstGeom prst="rect">
            <a:avLst/>
          </a:prstGeom>
        </p:spPr>
      </p:pic>
    </p:spTree>
    <p:extLst>
      <p:ext uri="{BB962C8B-B14F-4D97-AF65-F5344CB8AC3E}">
        <p14:creationId xmlns:p14="http://schemas.microsoft.com/office/powerpoint/2010/main" val="6827630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60020" y="277289"/>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eaLnBrk="1" hangingPunct="1"/>
            <a:r>
              <a:rPr lang="en-AU" dirty="0" smtClean="0"/>
              <a:t>Regional NRM plan – conceptual models</a:t>
            </a:r>
            <a:endParaRPr lang="en-US" dirty="0" smtClean="0">
              <a:latin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99457" y="2300288"/>
            <a:ext cx="8886442" cy="1901721"/>
          </a:xfrm>
          <a:prstGeom prst="rect">
            <a:avLst/>
          </a:prstGeom>
        </p:spPr>
      </p:pic>
    </p:spTree>
    <p:extLst>
      <p:ext uri="{BB962C8B-B14F-4D97-AF65-F5344CB8AC3E}">
        <p14:creationId xmlns:p14="http://schemas.microsoft.com/office/powerpoint/2010/main" val="3663756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24"/>
            <a:ext cx="8229600" cy="1143000"/>
          </a:xfrm>
        </p:spPr>
        <p:txBody>
          <a:bodyPr>
            <a:normAutofit/>
          </a:bodyPr>
          <a:lstStyle/>
          <a:p>
            <a:r>
              <a:rPr lang="en-AU" dirty="0" smtClean="0">
                <a:solidFill>
                  <a:srgbClr val="59178A"/>
                </a:solidFill>
              </a:rPr>
              <a:t>Community Connect</a:t>
            </a:r>
            <a:endParaRPr lang="en-AU" dirty="0">
              <a:solidFill>
                <a:srgbClr val="59178A"/>
              </a:solidFill>
            </a:endParaRPr>
          </a:p>
        </p:txBody>
      </p:sp>
      <p:sp>
        <p:nvSpPr>
          <p:cNvPr id="3" name="Content Placeholder 2"/>
          <p:cNvSpPr>
            <a:spLocks noGrp="1"/>
          </p:cNvSpPr>
          <p:nvPr>
            <p:ph sz="quarter" idx="10"/>
          </p:nvPr>
        </p:nvSpPr>
        <p:spPr>
          <a:xfrm>
            <a:off x="745176" y="897571"/>
            <a:ext cx="7653647" cy="665019"/>
          </a:xfrm>
        </p:spPr>
        <p:txBody>
          <a:bodyPr/>
          <a:lstStyle/>
          <a:p>
            <a:pPr marL="0" indent="0" algn="ctr">
              <a:buNone/>
            </a:pPr>
            <a:r>
              <a:rPr lang="en-AU" sz="2400" dirty="0" smtClean="0">
                <a:solidFill>
                  <a:srgbClr val="7030A0"/>
                </a:solidFill>
              </a:rPr>
              <a:t>NRM regional plan</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3221" y="1461667"/>
            <a:ext cx="6835125" cy="3852524"/>
          </a:xfrm>
          <a:prstGeom prst="rect">
            <a:avLst/>
          </a:prstGeom>
        </p:spPr>
      </p:pic>
      <p:sp>
        <p:nvSpPr>
          <p:cNvPr id="5" name="TextBox 4"/>
          <p:cNvSpPr txBox="1"/>
          <p:nvPr/>
        </p:nvSpPr>
        <p:spPr>
          <a:xfrm>
            <a:off x="2115492" y="5330555"/>
            <a:ext cx="4913014" cy="461665"/>
          </a:xfrm>
          <a:prstGeom prst="rect">
            <a:avLst/>
          </a:prstGeom>
          <a:noFill/>
        </p:spPr>
        <p:txBody>
          <a:bodyPr wrap="square" rtlCol="0">
            <a:spAutoFit/>
          </a:bodyPr>
          <a:lstStyle/>
          <a:p>
            <a:r>
              <a:rPr lang="en-AU" dirty="0" smtClean="0">
                <a:solidFill>
                  <a:srgbClr val="7030A0"/>
                </a:solidFill>
              </a:rPr>
              <a:t>AMLR NRM Community Action Grants</a:t>
            </a:r>
          </a:p>
        </p:txBody>
      </p:sp>
      <p:sp>
        <p:nvSpPr>
          <p:cNvPr id="6" name="TextBox 5"/>
          <p:cNvSpPr txBox="1"/>
          <p:nvPr/>
        </p:nvSpPr>
        <p:spPr>
          <a:xfrm>
            <a:off x="7908974" y="2933211"/>
            <a:ext cx="1289584" cy="830997"/>
          </a:xfrm>
          <a:prstGeom prst="rect">
            <a:avLst/>
          </a:prstGeom>
          <a:noFill/>
        </p:spPr>
        <p:txBody>
          <a:bodyPr wrap="none" rtlCol="0">
            <a:spAutoFit/>
          </a:bodyPr>
          <a:lstStyle/>
          <a:p>
            <a:r>
              <a:rPr lang="en-AU" dirty="0" smtClean="0">
                <a:solidFill>
                  <a:srgbClr val="7030A0"/>
                </a:solidFill>
              </a:rPr>
              <a:t>Better</a:t>
            </a:r>
          </a:p>
          <a:p>
            <a:r>
              <a:rPr lang="en-AU" dirty="0" smtClean="0">
                <a:solidFill>
                  <a:srgbClr val="7030A0"/>
                </a:solidFill>
              </a:rPr>
              <a:t>Together</a:t>
            </a:r>
            <a:endParaRPr lang="en-AU" dirty="0">
              <a:solidFill>
                <a:srgbClr val="7030A0"/>
              </a:solidFill>
            </a:endParaRPr>
          </a:p>
        </p:txBody>
      </p:sp>
      <p:sp>
        <p:nvSpPr>
          <p:cNvPr id="7" name="TextBox 6"/>
          <p:cNvSpPr txBox="1"/>
          <p:nvPr/>
        </p:nvSpPr>
        <p:spPr>
          <a:xfrm>
            <a:off x="-53880" y="3077044"/>
            <a:ext cx="1190069" cy="461665"/>
          </a:xfrm>
          <a:prstGeom prst="rect">
            <a:avLst/>
          </a:prstGeom>
          <a:noFill/>
        </p:spPr>
        <p:txBody>
          <a:bodyPr wrap="none" rtlCol="0">
            <a:spAutoFit/>
          </a:bodyPr>
          <a:lstStyle/>
          <a:p>
            <a:r>
              <a:rPr lang="en-AU" dirty="0" smtClean="0">
                <a:solidFill>
                  <a:srgbClr val="7030A0"/>
                </a:solidFill>
              </a:rPr>
              <a:t>NRM Ed</a:t>
            </a:r>
            <a:endParaRPr lang="en-AU" dirty="0">
              <a:solidFill>
                <a:srgbClr val="7030A0"/>
              </a:solidFill>
            </a:endParaRPr>
          </a:p>
        </p:txBody>
      </p:sp>
    </p:spTree>
    <p:extLst>
      <p:ext uri="{BB962C8B-B14F-4D97-AF65-F5344CB8AC3E}">
        <p14:creationId xmlns:p14="http://schemas.microsoft.com/office/powerpoint/2010/main" val="20397029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59178A"/>
                </a:solidFill>
              </a:rPr>
              <a:t>National Landcare Program</a:t>
            </a:r>
            <a:endParaRPr lang="en-AU" dirty="0">
              <a:solidFill>
                <a:srgbClr val="59178A"/>
              </a:solidFill>
            </a:endParaRPr>
          </a:p>
        </p:txBody>
      </p:sp>
      <p:sp>
        <p:nvSpPr>
          <p:cNvPr id="3" name="Content Placeholder 2"/>
          <p:cNvSpPr>
            <a:spLocks noGrp="1"/>
          </p:cNvSpPr>
          <p:nvPr>
            <p:ph sz="quarter" idx="10"/>
          </p:nvPr>
        </p:nvSpPr>
        <p:spPr>
          <a:xfrm>
            <a:off x="457200" y="1509542"/>
            <a:ext cx="4257303" cy="1803674"/>
          </a:xfrm>
          <a:noFill/>
        </p:spPr>
        <p:txBody>
          <a:bodyPr/>
          <a:lstStyle/>
          <a:p>
            <a:r>
              <a:rPr lang="en-AU" sz="2800" dirty="0" smtClean="0">
                <a:solidFill>
                  <a:srgbClr val="59178A"/>
                </a:solidFill>
              </a:rPr>
              <a:t>2014 – 2018</a:t>
            </a:r>
          </a:p>
          <a:p>
            <a:r>
              <a:rPr lang="en-AU" sz="2800" dirty="0" smtClean="0">
                <a:solidFill>
                  <a:srgbClr val="59178A"/>
                </a:solidFill>
              </a:rPr>
              <a:t>$1 billion over 4 years</a:t>
            </a:r>
          </a:p>
          <a:p>
            <a:r>
              <a:rPr lang="en-AU" sz="2800" dirty="0" smtClean="0">
                <a:solidFill>
                  <a:srgbClr val="59178A"/>
                </a:solidFill>
              </a:rPr>
              <a:t>4 Strategic Objectives</a:t>
            </a:r>
          </a:p>
          <a:p>
            <a:endParaRPr lang="en-AU"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05" y="3089349"/>
            <a:ext cx="4423292" cy="294331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5648" y="5254732"/>
            <a:ext cx="3121152" cy="126492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9061" y="1366516"/>
            <a:ext cx="4203999" cy="140212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1820" y="3089349"/>
            <a:ext cx="3318479" cy="1643438"/>
          </a:xfrm>
          <a:prstGeom prst="rect">
            <a:avLst/>
          </a:prstGeom>
        </p:spPr>
      </p:pic>
    </p:spTree>
    <p:extLst>
      <p:ext uri="{BB962C8B-B14F-4D97-AF65-F5344CB8AC3E}">
        <p14:creationId xmlns:p14="http://schemas.microsoft.com/office/powerpoint/2010/main" val="2654558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59178A"/>
                </a:solidFill>
              </a:rPr>
              <a:t>National Landcare Program</a:t>
            </a:r>
            <a:endParaRPr lang="en-AU" dirty="0">
              <a:solidFill>
                <a:srgbClr val="59178A"/>
              </a:solidFill>
            </a:endParaRPr>
          </a:p>
        </p:txBody>
      </p:sp>
      <p:sp>
        <p:nvSpPr>
          <p:cNvPr id="3" name="Content Placeholder 2"/>
          <p:cNvSpPr>
            <a:spLocks noGrp="1"/>
          </p:cNvSpPr>
          <p:nvPr>
            <p:ph sz="quarter" idx="10"/>
          </p:nvPr>
        </p:nvSpPr>
        <p:spPr>
          <a:xfrm>
            <a:off x="0" y="5530599"/>
            <a:ext cx="9144000" cy="681455"/>
          </a:xfrm>
        </p:spPr>
        <p:txBody>
          <a:bodyPr wrap="square" numCol="3"/>
          <a:lstStyle/>
          <a:p>
            <a:pPr>
              <a:buFont typeface="Wingdings" panose="05000000000000000000" pitchFamily="2" charset="2"/>
              <a:buChar char="v"/>
            </a:pPr>
            <a:r>
              <a:rPr lang="en-AU" sz="3000" dirty="0"/>
              <a:t>Green </a:t>
            </a:r>
            <a:r>
              <a:rPr lang="en-AU" sz="3000" dirty="0" smtClean="0"/>
              <a:t>Army</a:t>
            </a:r>
          </a:p>
          <a:p>
            <a:pPr>
              <a:buFont typeface="Wingdings" panose="05000000000000000000" pitchFamily="2" charset="2"/>
              <a:buChar char="v"/>
            </a:pPr>
            <a:endParaRPr lang="en-AU" sz="3000" dirty="0" smtClean="0"/>
          </a:p>
          <a:p>
            <a:pPr>
              <a:buFont typeface="Wingdings" panose="05000000000000000000" pitchFamily="2" charset="2"/>
              <a:buChar char="v"/>
            </a:pPr>
            <a:endParaRPr lang="en-AU" sz="3000" dirty="0"/>
          </a:p>
          <a:p>
            <a:pPr>
              <a:buFont typeface="Wingdings" panose="05000000000000000000" pitchFamily="2" charset="2"/>
              <a:buChar char="v"/>
            </a:pPr>
            <a:r>
              <a:rPr lang="en-AU" sz="3000" dirty="0"/>
              <a:t>RLF </a:t>
            </a:r>
            <a:r>
              <a:rPr lang="en-AU" sz="3000" dirty="0" smtClean="0"/>
              <a:t>Program</a:t>
            </a:r>
          </a:p>
          <a:p>
            <a:pPr>
              <a:buFont typeface="Wingdings" panose="05000000000000000000" pitchFamily="2" charset="2"/>
              <a:buChar char="v"/>
            </a:pPr>
            <a:endParaRPr lang="en-AU" sz="3000" dirty="0"/>
          </a:p>
          <a:p>
            <a:pPr>
              <a:buFont typeface="Wingdings" panose="05000000000000000000" pitchFamily="2" charset="2"/>
              <a:buChar char="v"/>
            </a:pPr>
            <a:endParaRPr lang="en-AU" sz="3000" dirty="0"/>
          </a:p>
          <a:p>
            <a:pPr>
              <a:buFont typeface="Wingdings" panose="05000000000000000000" pitchFamily="2" charset="2"/>
              <a:buChar char="v"/>
            </a:pPr>
            <a:r>
              <a:rPr lang="en-AU" sz="3000" dirty="0" smtClean="0"/>
              <a:t>20 Million Trees   </a:t>
            </a:r>
          </a:p>
        </p:txBody>
      </p:sp>
      <p:pic>
        <p:nvPicPr>
          <p:cNvPr id="4" name="Content Placeholder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10000"/>
                    </a14:imgEffect>
                  </a14:imgLayer>
                </a14:imgProps>
              </a:ext>
              <a:ext uri="{28A0092B-C50C-407E-A947-70E740481C1C}">
                <a14:useLocalDpi xmlns:a14="http://schemas.microsoft.com/office/drawing/2010/main"/>
              </a:ext>
            </a:extLst>
          </a:blip>
          <a:srcRect/>
          <a:stretch/>
        </p:blipFill>
        <p:spPr bwMode="auto">
          <a:xfrm>
            <a:off x="895970" y="1356596"/>
            <a:ext cx="7352060" cy="3876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465483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320" y="155273"/>
            <a:ext cx="2958567" cy="769441"/>
          </a:xfrm>
          <a:prstGeom prst="rect">
            <a:avLst/>
          </a:prstGeom>
          <a:noFill/>
        </p:spPr>
        <p:txBody>
          <a:bodyPr wrap="none" rtlCol="0">
            <a:spAutoFit/>
          </a:bodyPr>
          <a:lstStyle/>
          <a:p>
            <a:r>
              <a:rPr lang="en-AU" sz="4400" dirty="0" smtClean="0">
                <a:solidFill>
                  <a:schemeClr val="bg1"/>
                </a:solidFill>
              </a:rPr>
              <a:t>What next? </a:t>
            </a:r>
            <a:endParaRPr lang="en-AU" sz="4400" dirty="0">
              <a:solidFill>
                <a:schemeClr val="bg1"/>
              </a:solidFill>
            </a:endParaRPr>
          </a:p>
        </p:txBody>
      </p:sp>
      <p:sp>
        <p:nvSpPr>
          <p:cNvPr id="3" name="TextBox 2"/>
          <p:cNvSpPr txBox="1"/>
          <p:nvPr/>
        </p:nvSpPr>
        <p:spPr>
          <a:xfrm>
            <a:off x="672860" y="993726"/>
            <a:ext cx="3632726" cy="1815882"/>
          </a:xfrm>
          <a:prstGeom prst="rect">
            <a:avLst/>
          </a:prstGeom>
          <a:noFill/>
        </p:spPr>
        <p:txBody>
          <a:bodyPr wrap="none" rtlCol="0">
            <a:spAutoFit/>
          </a:bodyPr>
          <a:lstStyle/>
          <a:p>
            <a:pPr marL="457200" indent="-457200">
              <a:buFont typeface="Wingdings" panose="05000000000000000000" pitchFamily="2" charset="2"/>
              <a:buChar char="v"/>
            </a:pPr>
            <a:r>
              <a:rPr lang="en-AU" sz="2800" dirty="0" smtClean="0">
                <a:solidFill>
                  <a:schemeClr val="bg1"/>
                </a:solidFill>
              </a:rPr>
              <a:t>NLP ends in 2018</a:t>
            </a:r>
          </a:p>
          <a:p>
            <a:pPr marL="457200" indent="-457200">
              <a:buFont typeface="Wingdings" panose="05000000000000000000" pitchFamily="2" charset="2"/>
              <a:buChar char="v"/>
            </a:pPr>
            <a:r>
              <a:rPr lang="en-AU" sz="2800" dirty="0" smtClean="0">
                <a:solidFill>
                  <a:schemeClr val="bg1"/>
                </a:solidFill>
              </a:rPr>
              <a:t>Better Together </a:t>
            </a:r>
          </a:p>
          <a:p>
            <a:pPr marL="457200" indent="-457200">
              <a:buFont typeface="Wingdings" panose="05000000000000000000" pitchFamily="2" charset="2"/>
              <a:buChar char="v"/>
            </a:pPr>
            <a:r>
              <a:rPr lang="en-AU" sz="2800" dirty="0" smtClean="0">
                <a:solidFill>
                  <a:schemeClr val="bg1"/>
                </a:solidFill>
              </a:rPr>
              <a:t>Community Connect</a:t>
            </a:r>
          </a:p>
          <a:p>
            <a:pPr marL="457200" indent="-457200">
              <a:buFont typeface="Wingdings" panose="05000000000000000000" pitchFamily="2" charset="2"/>
              <a:buChar char="v"/>
            </a:pPr>
            <a:r>
              <a:rPr lang="en-AU" sz="2800" dirty="0" smtClean="0">
                <a:solidFill>
                  <a:schemeClr val="bg1"/>
                </a:solidFill>
              </a:rPr>
              <a:t>Volunteer Support</a:t>
            </a:r>
            <a:endParaRPr lang="en-AU" sz="2800"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962" y="138020"/>
            <a:ext cx="4045011" cy="60789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320" y="3225931"/>
            <a:ext cx="4192438" cy="2794959"/>
          </a:xfrm>
          <a:prstGeom prst="rect">
            <a:avLst/>
          </a:prstGeom>
        </p:spPr>
      </p:pic>
    </p:spTree>
    <p:extLst>
      <p:ext uri="{BB962C8B-B14F-4D97-AF65-F5344CB8AC3E}">
        <p14:creationId xmlns:p14="http://schemas.microsoft.com/office/powerpoint/2010/main" val="23231029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3690720" y="6173787"/>
            <a:ext cx="2133600" cy="365125"/>
          </a:xfrm>
          <a:prstGeom prst="rect">
            <a:avLst/>
          </a:prstGeom>
        </p:spPr>
        <p:txBody>
          <a:bodyPr vert="horz" lIns="91440" tIns="45720" rIns="91440" bIns="45720" rtlCol="0" anchor="ctr"/>
          <a:lstStyle>
            <a:lvl1pPr algn="l">
              <a:defRPr sz="1200">
                <a:solidFill>
                  <a:srgbClr val="FFFFFF"/>
                </a:solidFill>
              </a:defRPr>
            </a:lvl1pPr>
          </a:lstStyle>
          <a:p>
            <a:fld id="{75BB3638-2725-1B44-B93A-762B4CC35165}" type="datetimeFigureOut">
              <a:rPr lang="en-US" smtClean="0"/>
              <a:pPr/>
              <a:t>26/11/15</a:t>
            </a:fld>
            <a:endParaRPr lang="en-US" dirty="0"/>
          </a:p>
        </p:txBody>
      </p:sp>
    </p:spTree>
    <p:extLst>
      <p:ext uri="{BB962C8B-B14F-4D97-AF65-F5344CB8AC3E}">
        <p14:creationId xmlns:p14="http://schemas.microsoft.com/office/powerpoint/2010/main" val="42108516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59178A"/>
                </a:solidFill>
              </a:rPr>
              <a:t>Key dates in Landcare and NRM</a:t>
            </a:r>
            <a:endParaRPr lang="en-AU" dirty="0">
              <a:solidFill>
                <a:srgbClr val="59178A"/>
              </a:solidFill>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581735646"/>
              </p:ext>
            </p:extLst>
          </p:nvPr>
        </p:nvGraphicFramePr>
        <p:xfrm>
          <a:off x="95003" y="1509713"/>
          <a:ext cx="8942119" cy="416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9381" y="3343639"/>
            <a:ext cx="712519" cy="369332"/>
          </a:xfrm>
          <a:prstGeom prst="rect">
            <a:avLst/>
          </a:prstGeom>
          <a:noFill/>
        </p:spPr>
        <p:txBody>
          <a:bodyPr wrap="square" rtlCol="0">
            <a:spAutoFit/>
          </a:bodyPr>
          <a:lstStyle/>
          <a:p>
            <a:r>
              <a:rPr lang="en-AU" sz="1800" dirty="0" smtClean="0"/>
              <a:t>1986</a:t>
            </a:r>
            <a:endParaRPr lang="en-AU" sz="1800" dirty="0"/>
          </a:p>
        </p:txBody>
      </p:sp>
      <p:sp>
        <p:nvSpPr>
          <p:cNvPr id="5" name="TextBox 4"/>
          <p:cNvSpPr txBox="1"/>
          <p:nvPr/>
        </p:nvSpPr>
        <p:spPr>
          <a:xfrm>
            <a:off x="950023" y="3496039"/>
            <a:ext cx="712519" cy="369332"/>
          </a:xfrm>
          <a:prstGeom prst="rect">
            <a:avLst/>
          </a:prstGeom>
          <a:noFill/>
        </p:spPr>
        <p:txBody>
          <a:bodyPr wrap="square" rtlCol="0">
            <a:spAutoFit/>
          </a:bodyPr>
          <a:lstStyle/>
          <a:p>
            <a:r>
              <a:rPr lang="en-AU" sz="1800" dirty="0" smtClean="0"/>
              <a:t>1989</a:t>
            </a:r>
            <a:endParaRPr lang="en-AU" sz="1800" dirty="0"/>
          </a:p>
        </p:txBody>
      </p:sp>
      <p:sp>
        <p:nvSpPr>
          <p:cNvPr id="6" name="TextBox 5"/>
          <p:cNvSpPr txBox="1"/>
          <p:nvPr/>
        </p:nvSpPr>
        <p:spPr>
          <a:xfrm>
            <a:off x="1565563" y="3372083"/>
            <a:ext cx="712519" cy="369332"/>
          </a:xfrm>
          <a:prstGeom prst="rect">
            <a:avLst/>
          </a:prstGeom>
          <a:noFill/>
        </p:spPr>
        <p:txBody>
          <a:bodyPr wrap="square" rtlCol="0">
            <a:spAutoFit/>
          </a:bodyPr>
          <a:lstStyle/>
          <a:p>
            <a:r>
              <a:rPr lang="en-AU" sz="1800" dirty="0" smtClean="0"/>
              <a:t>1990</a:t>
            </a:r>
            <a:endParaRPr lang="en-AU" sz="1800" dirty="0"/>
          </a:p>
        </p:txBody>
      </p:sp>
      <p:sp>
        <p:nvSpPr>
          <p:cNvPr id="7" name="TextBox 6"/>
          <p:cNvSpPr txBox="1"/>
          <p:nvPr/>
        </p:nvSpPr>
        <p:spPr>
          <a:xfrm>
            <a:off x="2265216" y="3496039"/>
            <a:ext cx="712519" cy="369332"/>
          </a:xfrm>
          <a:prstGeom prst="rect">
            <a:avLst/>
          </a:prstGeom>
          <a:noFill/>
        </p:spPr>
        <p:txBody>
          <a:bodyPr wrap="square" rtlCol="0">
            <a:spAutoFit/>
          </a:bodyPr>
          <a:lstStyle/>
          <a:p>
            <a:r>
              <a:rPr lang="en-AU" sz="1800" dirty="0" smtClean="0"/>
              <a:t>1991</a:t>
            </a:r>
            <a:endParaRPr lang="en-AU" sz="1800" dirty="0"/>
          </a:p>
        </p:txBody>
      </p:sp>
      <p:sp>
        <p:nvSpPr>
          <p:cNvPr id="8" name="TextBox 7"/>
          <p:cNvSpPr txBox="1"/>
          <p:nvPr/>
        </p:nvSpPr>
        <p:spPr>
          <a:xfrm>
            <a:off x="2971302" y="3400527"/>
            <a:ext cx="712519" cy="369332"/>
          </a:xfrm>
          <a:prstGeom prst="rect">
            <a:avLst/>
          </a:prstGeom>
          <a:noFill/>
        </p:spPr>
        <p:txBody>
          <a:bodyPr wrap="square" rtlCol="0">
            <a:spAutoFit/>
          </a:bodyPr>
          <a:lstStyle/>
          <a:p>
            <a:r>
              <a:rPr lang="en-AU" sz="1800" dirty="0" smtClean="0"/>
              <a:t>1993</a:t>
            </a:r>
            <a:endParaRPr lang="en-AU" sz="1800" dirty="0"/>
          </a:p>
        </p:txBody>
      </p:sp>
      <p:sp>
        <p:nvSpPr>
          <p:cNvPr id="9" name="TextBox 8"/>
          <p:cNvSpPr txBox="1"/>
          <p:nvPr/>
        </p:nvSpPr>
        <p:spPr>
          <a:xfrm>
            <a:off x="3562101" y="3448283"/>
            <a:ext cx="712519" cy="369332"/>
          </a:xfrm>
          <a:prstGeom prst="rect">
            <a:avLst/>
          </a:prstGeom>
          <a:noFill/>
        </p:spPr>
        <p:txBody>
          <a:bodyPr wrap="square" rtlCol="0">
            <a:spAutoFit/>
          </a:bodyPr>
          <a:lstStyle/>
          <a:p>
            <a:r>
              <a:rPr lang="en-AU" sz="1800" dirty="0" smtClean="0"/>
              <a:t>1995</a:t>
            </a:r>
            <a:endParaRPr lang="en-AU" sz="1800" dirty="0"/>
          </a:p>
        </p:txBody>
      </p:sp>
      <p:sp>
        <p:nvSpPr>
          <p:cNvPr id="10" name="TextBox 9"/>
          <p:cNvSpPr txBox="1"/>
          <p:nvPr/>
        </p:nvSpPr>
        <p:spPr>
          <a:xfrm>
            <a:off x="4268187" y="3372083"/>
            <a:ext cx="712519" cy="369332"/>
          </a:xfrm>
          <a:prstGeom prst="rect">
            <a:avLst/>
          </a:prstGeom>
          <a:noFill/>
        </p:spPr>
        <p:txBody>
          <a:bodyPr wrap="square" rtlCol="0">
            <a:spAutoFit/>
          </a:bodyPr>
          <a:lstStyle/>
          <a:p>
            <a:r>
              <a:rPr lang="en-AU" sz="1800" dirty="0" smtClean="0"/>
              <a:t>2001</a:t>
            </a:r>
            <a:endParaRPr lang="en-AU" sz="1800" dirty="0"/>
          </a:p>
        </p:txBody>
      </p:sp>
      <p:sp>
        <p:nvSpPr>
          <p:cNvPr id="11" name="TextBox 10"/>
          <p:cNvSpPr txBox="1"/>
          <p:nvPr/>
        </p:nvSpPr>
        <p:spPr>
          <a:xfrm>
            <a:off x="4949036" y="3448283"/>
            <a:ext cx="712519" cy="369332"/>
          </a:xfrm>
          <a:prstGeom prst="rect">
            <a:avLst/>
          </a:prstGeom>
          <a:noFill/>
        </p:spPr>
        <p:txBody>
          <a:bodyPr wrap="square" rtlCol="0">
            <a:spAutoFit/>
          </a:bodyPr>
          <a:lstStyle/>
          <a:p>
            <a:r>
              <a:rPr lang="en-AU" sz="1800" dirty="0" smtClean="0"/>
              <a:t>2004</a:t>
            </a:r>
            <a:endParaRPr lang="en-AU" sz="1800" dirty="0"/>
          </a:p>
        </p:txBody>
      </p:sp>
      <p:sp>
        <p:nvSpPr>
          <p:cNvPr id="12" name="TextBox 11"/>
          <p:cNvSpPr txBox="1"/>
          <p:nvPr/>
        </p:nvSpPr>
        <p:spPr>
          <a:xfrm>
            <a:off x="5623452" y="3388652"/>
            <a:ext cx="712519" cy="369332"/>
          </a:xfrm>
          <a:prstGeom prst="rect">
            <a:avLst/>
          </a:prstGeom>
          <a:noFill/>
        </p:spPr>
        <p:txBody>
          <a:bodyPr wrap="square" rtlCol="0">
            <a:spAutoFit/>
          </a:bodyPr>
          <a:lstStyle/>
          <a:p>
            <a:r>
              <a:rPr lang="en-AU" sz="1800" dirty="0" smtClean="0"/>
              <a:t>2006</a:t>
            </a:r>
            <a:endParaRPr lang="en-AU" sz="1800" dirty="0"/>
          </a:p>
        </p:txBody>
      </p:sp>
      <p:sp>
        <p:nvSpPr>
          <p:cNvPr id="13" name="TextBox 12"/>
          <p:cNvSpPr txBox="1"/>
          <p:nvPr/>
        </p:nvSpPr>
        <p:spPr>
          <a:xfrm>
            <a:off x="6253837" y="3464852"/>
            <a:ext cx="712519" cy="369332"/>
          </a:xfrm>
          <a:prstGeom prst="rect">
            <a:avLst/>
          </a:prstGeom>
          <a:noFill/>
        </p:spPr>
        <p:txBody>
          <a:bodyPr wrap="square" rtlCol="0">
            <a:spAutoFit/>
          </a:bodyPr>
          <a:lstStyle/>
          <a:p>
            <a:r>
              <a:rPr lang="en-AU" sz="1800" dirty="0" smtClean="0"/>
              <a:t>2008</a:t>
            </a:r>
            <a:endParaRPr lang="en-AU" sz="1800" dirty="0"/>
          </a:p>
        </p:txBody>
      </p:sp>
      <p:sp>
        <p:nvSpPr>
          <p:cNvPr id="14" name="TextBox 13"/>
          <p:cNvSpPr txBox="1"/>
          <p:nvPr/>
        </p:nvSpPr>
        <p:spPr>
          <a:xfrm>
            <a:off x="6926761" y="3400527"/>
            <a:ext cx="712519" cy="369332"/>
          </a:xfrm>
          <a:prstGeom prst="rect">
            <a:avLst/>
          </a:prstGeom>
          <a:noFill/>
        </p:spPr>
        <p:txBody>
          <a:bodyPr wrap="square" rtlCol="0">
            <a:spAutoFit/>
          </a:bodyPr>
          <a:lstStyle/>
          <a:p>
            <a:r>
              <a:rPr lang="en-AU" sz="1800" dirty="0" smtClean="0"/>
              <a:t>2010</a:t>
            </a:r>
            <a:endParaRPr lang="en-AU" sz="1800" dirty="0"/>
          </a:p>
        </p:txBody>
      </p:sp>
      <p:sp>
        <p:nvSpPr>
          <p:cNvPr id="15" name="TextBox 14"/>
          <p:cNvSpPr txBox="1"/>
          <p:nvPr/>
        </p:nvSpPr>
        <p:spPr>
          <a:xfrm>
            <a:off x="7616011" y="3464852"/>
            <a:ext cx="712519" cy="369332"/>
          </a:xfrm>
          <a:prstGeom prst="rect">
            <a:avLst/>
          </a:prstGeom>
          <a:noFill/>
        </p:spPr>
        <p:txBody>
          <a:bodyPr wrap="square" rtlCol="0">
            <a:spAutoFit/>
          </a:bodyPr>
          <a:lstStyle/>
          <a:p>
            <a:r>
              <a:rPr lang="en-AU" sz="1800" dirty="0" smtClean="0"/>
              <a:t>2015</a:t>
            </a:r>
            <a:endParaRPr lang="en-AU" sz="1800" dirty="0"/>
          </a:p>
        </p:txBody>
      </p:sp>
    </p:spTree>
    <p:extLst>
      <p:ext uri="{BB962C8B-B14F-4D97-AF65-F5344CB8AC3E}">
        <p14:creationId xmlns:p14="http://schemas.microsoft.com/office/powerpoint/2010/main" val="6013106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01" y="20220"/>
            <a:ext cx="9094573" cy="5905567"/>
          </a:xfrm>
          <a:prstGeom prst="rect">
            <a:avLst/>
          </a:prstGeom>
        </p:spPr>
      </p:pic>
      <p:sp>
        <p:nvSpPr>
          <p:cNvPr id="9218" name="Content Placeholder 2"/>
          <p:cNvSpPr>
            <a:spLocks noGrp="1"/>
          </p:cNvSpPr>
          <p:nvPr>
            <p:ph sz="quarter" idx="4294967295"/>
          </p:nvPr>
        </p:nvSpPr>
        <p:spPr bwMode="auto">
          <a:xfrm>
            <a:off x="277145" y="201881"/>
            <a:ext cx="6266159" cy="3656053"/>
          </a:xfrm>
          <a:prstGeom prst="rect">
            <a:avLst/>
          </a:prstGeom>
          <a:solidFill>
            <a:schemeClr val="bg1">
              <a:lumMod val="85000"/>
              <a:alpha val="71000"/>
            </a:schemeClr>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 typeface="Wingdings" panose="05000000000000000000" pitchFamily="2" charset="2"/>
              <a:buChar char="v"/>
            </a:pPr>
            <a:r>
              <a:rPr lang="en-US" dirty="0" err="1" smtClean="0">
                <a:latin typeface="Segoe UI" charset="0"/>
              </a:rPr>
              <a:t>Revegetation</a:t>
            </a:r>
            <a:endParaRPr lang="en-US" dirty="0" smtClean="0">
              <a:latin typeface="Segoe UI" charset="0"/>
            </a:endParaRPr>
          </a:p>
          <a:p>
            <a:pPr>
              <a:buFont typeface="Wingdings" panose="05000000000000000000" pitchFamily="2" charset="2"/>
              <a:buChar char="v"/>
            </a:pPr>
            <a:r>
              <a:rPr lang="en-US" dirty="0" smtClean="0">
                <a:latin typeface="Segoe UI" charset="0"/>
              </a:rPr>
              <a:t>Weed control</a:t>
            </a:r>
          </a:p>
          <a:p>
            <a:pPr>
              <a:buFont typeface="Wingdings" panose="05000000000000000000" pitchFamily="2" charset="2"/>
              <a:buChar char="v"/>
            </a:pPr>
            <a:r>
              <a:rPr lang="en-US" dirty="0" smtClean="0">
                <a:latin typeface="Segoe UI" charset="0"/>
              </a:rPr>
              <a:t>Salinity program</a:t>
            </a:r>
          </a:p>
          <a:p>
            <a:pPr>
              <a:buFont typeface="Wingdings" panose="05000000000000000000" pitchFamily="2" charset="2"/>
              <a:buChar char="v"/>
            </a:pPr>
            <a:r>
              <a:rPr lang="en-US" dirty="0" smtClean="0">
                <a:latin typeface="Segoe UI" charset="0"/>
              </a:rPr>
              <a:t>Soils program</a:t>
            </a:r>
          </a:p>
          <a:p>
            <a:pPr>
              <a:buFont typeface="Wingdings" panose="05000000000000000000" pitchFamily="2" charset="2"/>
              <a:buChar char="v"/>
            </a:pPr>
            <a:r>
              <a:rPr lang="en-US" dirty="0" smtClean="0">
                <a:latin typeface="Segoe UI" charset="0"/>
              </a:rPr>
              <a:t>Watercourse </a:t>
            </a:r>
            <a:r>
              <a:rPr lang="en-US" dirty="0">
                <a:latin typeface="Segoe UI" charset="0"/>
              </a:rPr>
              <a:t>management</a:t>
            </a:r>
          </a:p>
          <a:p>
            <a:pPr>
              <a:buFont typeface="Wingdings" panose="05000000000000000000" pitchFamily="2" charset="2"/>
              <a:buChar char="v"/>
            </a:pPr>
            <a:r>
              <a:rPr lang="en-US" dirty="0" smtClean="0">
                <a:latin typeface="Segoe UI" charset="0"/>
              </a:rPr>
              <a:t>Property Management Planning</a:t>
            </a:r>
            <a:endParaRPr lang="en-US" dirty="0">
              <a:latin typeface="Segoe UI"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557213" y="328612"/>
            <a:ext cx="7900987" cy="597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l" eaLnBrk="1" hangingPunct="1"/>
            <a:r>
              <a:rPr lang="en-AU" sz="6600" b="1" dirty="0" smtClean="0">
                <a:solidFill>
                  <a:srgbClr val="7030A0"/>
                </a:solidFill>
                <a:latin typeface="+mn-lt"/>
                <a:cs typeface="Segoe UI" panose="020B0502040204020203" pitchFamily="34" charset="0"/>
              </a:rPr>
              <a:t>Challenges</a:t>
            </a:r>
            <a:r>
              <a:rPr lang="en-AU" sz="4800" b="1" dirty="0" smtClean="0">
                <a:solidFill>
                  <a:srgbClr val="7030A0"/>
                </a:solidFill>
                <a:latin typeface="+mn-lt"/>
                <a:cs typeface="Segoe UI" panose="020B0502040204020203" pitchFamily="34" charset="0"/>
              </a:rPr>
              <a:t/>
            </a:r>
            <a:br>
              <a:rPr lang="en-AU" sz="4800" b="1" dirty="0" smtClean="0">
                <a:solidFill>
                  <a:srgbClr val="7030A0"/>
                </a:solidFill>
                <a:latin typeface="+mn-lt"/>
                <a:cs typeface="Segoe UI" panose="020B0502040204020203" pitchFamily="34" charset="0"/>
              </a:rPr>
            </a:br>
            <a:r>
              <a:rPr lang="en-AU" sz="4800" b="1" dirty="0" smtClean="0">
                <a:solidFill>
                  <a:srgbClr val="7030A0"/>
                </a:solidFill>
                <a:latin typeface="+mn-lt"/>
                <a:cs typeface="Segoe UI" panose="020B0502040204020203" pitchFamily="34" charset="0"/>
              </a:rPr>
              <a:t>      …..and our greatest assets!</a:t>
            </a:r>
            <a:br>
              <a:rPr lang="en-AU" sz="4800" b="1" dirty="0" smtClean="0">
                <a:solidFill>
                  <a:srgbClr val="7030A0"/>
                </a:solidFill>
                <a:latin typeface="+mn-lt"/>
                <a:cs typeface="Segoe UI" panose="020B0502040204020203" pitchFamily="34" charset="0"/>
              </a:rPr>
            </a:br>
            <a:r>
              <a:rPr lang="en-AU" sz="6600" b="1" dirty="0" smtClean="0">
                <a:solidFill>
                  <a:srgbClr val="7030A0"/>
                </a:solidFill>
                <a:latin typeface="+mn-lt"/>
                <a:cs typeface="Segoe UI" panose="020B0502040204020203" pitchFamily="34" charset="0"/>
              </a:rPr>
              <a:t/>
            </a:r>
            <a:br>
              <a:rPr lang="en-AU" sz="6600" b="1" dirty="0" smtClean="0">
                <a:solidFill>
                  <a:srgbClr val="7030A0"/>
                </a:solidFill>
                <a:latin typeface="+mn-lt"/>
                <a:cs typeface="Segoe UI" panose="020B0502040204020203" pitchFamily="34" charset="0"/>
              </a:rPr>
            </a:br>
            <a:r>
              <a:rPr lang="en-AU" sz="6600" b="1" dirty="0" smtClean="0">
                <a:solidFill>
                  <a:srgbClr val="7030A0"/>
                </a:solidFill>
                <a:latin typeface="+mn-lt"/>
                <a:cs typeface="Segoe UI" panose="020B0502040204020203" pitchFamily="34" charset="0"/>
              </a:rPr>
              <a:t>    </a:t>
            </a:r>
            <a:r>
              <a:rPr lang="en-AU" sz="4800" b="1" dirty="0" smtClean="0">
                <a:solidFill>
                  <a:srgbClr val="7030A0"/>
                </a:solidFill>
                <a:latin typeface="+mn-lt"/>
                <a:cs typeface="Segoe UI" panose="020B0502040204020203" pitchFamily="34" charset="0"/>
              </a:rPr>
              <a:t>Landscapes &amp; People</a:t>
            </a:r>
            <a:endParaRPr lang="en-AU" sz="4800" b="1" dirty="0" smtClean="0">
              <a:latin typeface="+mn-lt"/>
              <a:cs typeface="Segoe UI" panose="020B0502040204020203" pitchFamily="34" charset="0"/>
            </a:endParaRPr>
          </a:p>
        </p:txBody>
      </p:sp>
    </p:spTree>
    <p:extLst>
      <p:ext uri="{BB962C8B-B14F-4D97-AF65-F5344CB8AC3E}">
        <p14:creationId xmlns:p14="http://schemas.microsoft.com/office/powerpoint/2010/main" val="27023602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28588" y="20114"/>
            <a:ext cx="92725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eaLnBrk="1" hangingPunct="1"/>
            <a:r>
              <a:rPr lang="en-AU" sz="3000" dirty="0" smtClean="0"/>
              <a:t>Regional NRM planning - landscape approach</a:t>
            </a:r>
            <a:endParaRPr lang="en-US" sz="3000" dirty="0" smtClean="0">
              <a:latin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60020" y="1263339"/>
            <a:ext cx="8861432" cy="4259395"/>
          </a:xfrm>
          <a:prstGeom prst="rect">
            <a:avLst/>
          </a:prstGeom>
        </p:spPr>
      </p:pic>
    </p:spTree>
    <p:extLst>
      <p:ext uri="{BB962C8B-B14F-4D97-AF65-F5344CB8AC3E}">
        <p14:creationId xmlns:p14="http://schemas.microsoft.com/office/powerpoint/2010/main" val="36305603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60020" y="20114"/>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eaLnBrk="1" hangingPunct="1"/>
            <a:r>
              <a:rPr lang="en-AU" sz="3000" dirty="0" smtClean="0"/>
              <a:t>Regional NRM planning - landscape approach</a:t>
            </a:r>
            <a:endParaRPr lang="en-US" sz="3000" dirty="0" smtClean="0">
              <a:latin typeface="Segoe UI" panose="020B0502040204020203" pitchFamily="34" charset="0"/>
              <a:cs typeface="Segoe UI" panose="020B0502040204020203" pitchFamily="34" charset="0"/>
            </a:endParaRPr>
          </a:p>
        </p:txBody>
      </p:sp>
      <p:pic>
        <p:nvPicPr>
          <p:cNvPr id="3" name="Content Placeholder 2"/>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60019" y="1254277"/>
            <a:ext cx="8880285" cy="4268457"/>
          </a:xfrm>
          <a:prstGeom prst="rect">
            <a:avLst/>
          </a:prstGeom>
        </p:spPr>
      </p:pic>
    </p:spTree>
    <p:extLst>
      <p:ext uri="{BB962C8B-B14F-4D97-AF65-F5344CB8AC3E}">
        <p14:creationId xmlns:p14="http://schemas.microsoft.com/office/powerpoint/2010/main" val="147452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60020" y="277289"/>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eaLnBrk="1" hangingPunct="1"/>
            <a:r>
              <a:rPr lang="en-AU" dirty="0" smtClean="0"/>
              <a:t>Regional NRM plan – conceptual models</a:t>
            </a:r>
            <a:endParaRPr lang="en-US" dirty="0" smtClean="0">
              <a:latin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99457" y="2300288"/>
            <a:ext cx="8886442" cy="1901721"/>
          </a:xfrm>
          <a:prstGeom prst="rect">
            <a:avLst/>
          </a:prstGeom>
        </p:spPr>
      </p:pic>
    </p:spTree>
    <p:extLst>
      <p:ext uri="{BB962C8B-B14F-4D97-AF65-F5344CB8AC3E}">
        <p14:creationId xmlns:p14="http://schemas.microsoft.com/office/powerpoint/2010/main" val="427292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49" y="850900"/>
            <a:ext cx="7929563" cy="584775"/>
          </a:xfrm>
          <a:prstGeom prst="rect">
            <a:avLst/>
          </a:prstGeom>
          <a:noFill/>
        </p:spPr>
        <p:txBody>
          <a:bodyPr wrap="square">
            <a:spAutoFit/>
          </a:bodyPr>
          <a:lstStyle/>
          <a:p>
            <a:pPr eaLnBrk="0" hangingPunct="0">
              <a:defRPr/>
            </a:pPr>
            <a:r>
              <a:rPr lang="en-US" sz="3200" b="1" dirty="0">
                <a:solidFill>
                  <a:srgbClr val="4B1C7E"/>
                </a:solidFill>
                <a:latin typeface="Arial" charset="0"/>
                <a:ea typeface="ＭＳ Ｐゴシック" pitchFamily="34" charset="-128"/>
                <a:cs typeface="+mn-cs"/>
              </a:rPr>
              <a:t>Who is in your </a:t>
            </a:r>
            <a:r>
              <a:rPr lang="en-US" sz="3200" b="1" dirty="0" smtClean="0">
                <a:solidFill>
                  <a:srgbClr val="4B1C7E"/>
                </a:solidFill>
                <a:latin typeface="Arial" charset="0"/>
                <a:ea typeface="ＭＳ Ｐゴシック" pitchFamily="34" charset="-128"/>
                <a:cs typeface="+mn-cs"/>
              </a:rPr>
              <a:t>community? - people</a:t>
            </a:r>
            <a:endParaRPr lang="en-US" sz="3200" b="1" dirty="0">
              <a:solidFill>
                <a:srgbClr val="4B1C7E"/>
              </a:solidFill>
              <a:latin typeface="Arial" charset="0"/>
              <a:ea typeface="ＭＳ Ｐゴシック" pitchFamily="34" charset="-128"/>
              <a:cs typeface="+mn-cs"/>
            </a:endParaRPr>
          </a:p>
        </p:txBody>
      </p:sp>
      <p:pic>
        <p:nvPicPr>
          <p:cNvPr id="6" name="Picture 5" descr="coll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88" y="1842106"/>
            <a:ext cx="8424862" cy="1312863"/>
          </a:xfrm>
          <a:prstGeom prst="rect">
            <a:avLst/>
          </a:prstGeom>
          <a:noFill/>
          <a:ln w="9525">
            <a:noFill/>
            <a:miter lim="800000"/>
            <a:headEnd/>
            <a:tailEnd/>
          </a:ln>
        </p:spPr>
      </p:pic>
      <p:pic>
        <p:nvPicPr>
          <p:cNvPr id="7" name="Picture 6" descr="group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88" y="3605237"/>
            <a:ext cx="8407400" cy="2051050"/>
          </a:xfrm>
          <a:prstGeom prst="rect">
            <a:avLst/>
          </a:prstGeom>
          <a:noFill/>
          <a:ln w="9525">
            <a:noFill/>
            <a:miter lim="800000"/>
            <a:headEnd/>
            <a:tailEnd/>
          </a:ln>
        </p:spPr>
      </p:pic>
    </p:spTree>
    <p:extLst>
      <p:ext uri="{BB962C8B-B14F-4D97-AF65-F5344CB8AC3E}">
        <p14:creationId xmlns:p14="http://schemas.microsoft.com/office/powerpoint/2010/main" val="1840258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1739 NR AMLR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R AMLR PowerPoint.potx" id="{0B0E9A00-2019-4457-BCF7-8C8692102EF3}" vid="{ADAA64EF-BC2E-44F9-8DF6-B6B05DA84412}"/>
    </a:ext>
  </a:extLst>
</a:theme>
</file>

<file path=ppt/theme/theme2.xml><?xml version="1.0" encoding="utf-8"?>
<a:theme xmlns:a="http://schemas.openxmlformats.org/drawingml/2006/main" name="AML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R AMLR PowerPoint.potx" id="{0B0E9A00-2019-4457-BCF7-8C8692102EF3}" vid="{7D018C1C-FA32-457A-8244-4C7BCE8B2787}"/>
    </a:ext>
  </a:extLst>
</a:theme>
</file>

<file path=ppt/theme/theme3.xml><?xml version="1.0" encoding="utf-8"?>
<a:theme xmlns:a="http://schemas.openxmlformats.org/drawingml/2006/main" name="AMLR 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R AMLR PowerPoint.potx" id="{0B0E9A00-2019-4457-BCF7-8C8692102EF3}" vid="{7734E91E-396C-4071-9A96-F7D7BDF9AC0F}"/>
    </a:ext>
  </a:extLst>
</a:theme>
</file>

<file path=ppt/theme/theme4.xml><?xml version="1.0" encoding="utf-8"?>
<a:theme xmlns:a="http://schemas.openxmlformats.org/drawingml/2006/main" name="AMLR PP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ML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MLR 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91739 NR AMLR PPT.pot [Read-Only] [Compatibility Mode]" id="{41528A87-24CB-454B-8179-426305FED995}" vid="{2E808527-C83B-4D1F-A73A-2DEE1D5E0ED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WNR_x0020_Region xmlns="7292dd43-9a8e-417a-9f6c-a53711c4da30">Adelaide and Mt Lofty Ranges</DEWNR_x0020_Region>
    <Item_x0020_Category xmlns="7292dd43-9a8e-417a-9f6c-a53711c4da30">PowerPoint</Item_x0020_Category>
    <Item_x0020_Name xmlns="7292dd43-9a8e-417a-9f6c-a53711c4da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E51C1082C949409E0B51AF017C802F" ma:contentTypeVersion="4" ma:contentTypeDescription="Create a new document." ma:contentTypeScope="" ma:versionID="510af10fa00fc93e96ccb0de03392971">
  <xsd:schema xmlns:xsd="http://www.w3.org/2001/XMLSchema" xmlns:xs="http://www.w3.org/2001/XMLSchema" xmlns:p="http://schemas.microsoft.com/office/2006/metadata/properties" xmlns:ns2="7292dd43-9a8e-417a-9f6c-a53711c4da30" targetNamespace="http://schemas.microsoft.com/office/2006/metadata/properties" ma:root="true" ma:fieldsID="88c06082541bf82958ff60335d3ccffc" ns2:_="">
    <xsd:import namespace="7292dd43-9a8e-417a-9f6c-a53711c4da30"/>
    <xsd:element name="properties">
      <xsd:complexType>
        <xsd:sequence>
          <xsd:element name="documentManagement">
            <xsd:complexType>
              <xsd:all>
                <xsd:element ref="ns2:DEWNR_x0020_Region" minOccurs="0"/>
                <xsd:element ref="ns2:Item_x0020_Name" minOccurs="0"/>
                <xsd:element ref="ns2:Item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2dd43-9a8e-417a-9f6c-a53711c4da30" elementFormDefault="qualified">
    <xsd:import namespace="http://schemas.microsoft.com/office/2006/documentManagement/types"/>
    <xsd:import namespace="http://schemas.microsoft.com/office/infopath/2007/PartnerControls"/>
    <xsd:element name="DEWNR_x0020_Region" ma:index="8" nillable="true" ma:displayName="DEWNR Region" ma:format="Dropdown" ma:internalName="DEWNR_x0020_Region">
      <xsd:simpleType>
        <xsd:restriction base="dms:Choice">
          <xsd:enumeration value="Adelaide and Mt Lofty Ranges"/>
          <xsd:enumeration value="Alinytjara Wilurara"/>
          <xsd:enumeration value="Eyre Peninsula"/>
          <xsd:enumeration value="Kangaroo Island"/>
          <xsd:enumeration value="Northern &amp; Yorke"/>
          <xsd:enumeration value="SA Arid Lands"/>
          <xsd:enumeration value="SA Murray-Darling Basin"/>
          <xsd:enumeration value="South East"/>
        </xsd:restriction>
      </xsd:simpleType>
    </xsd:element>
    <xsd:element name="Item_x0020_Name" ma:index="9" nillable="true" ma:displayName="Item Name" ma:internalName="Item_x0020_Name">
      <xsd:simpleType>
        <xsd:restriction base="dms:Text">
          <xsd:maxLength value="255"/>
        </xsd:restriction>
      </xsd:simpleType>
    </xsd:element>
    <xsd:element name="Item_x0020_Category" ma:index="10" nillable="true" ma:displayName="Item Category" ma:default="Image" ma:format="Dropdown" ma:internalName="Item_x0020_Category">
      <xsd:simpleType>
        <xsd:restriction base="dms:Choice">
          <xsd:enumeration value="Word"/>
          <xsd:enumeration value="PowerPoint"/>
          <xsd:enumeration value="Excel"/>
          <xsd:enumeration value="PDF"/>
          <xsd:enumeration value="Imag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FE971-5B59-40C9-9400-EC1A7E3AB214}">
  <ds:schemaRefs>
    <ds:schemaRef ds:uri="http://schemas.microsoft.com/sharepoint/v3/contenttype/forms"/>
  </ds:schemaRefs>
</ds:datastoreItem>
</file>

<file path=customXml/itemProps2.xml><?xml version="1.0" encoding="utf-8"?>
<ds:datastoreItem xmlns:ds="http://schemas.openxmlformats.org/officeDocument/2006/customXml" ds:itemID="{44EB997C-B799-4E42-B2FE-1E764964353F}">
  <ds:schemaRefs>
    <ds:schemaRef ds:uri="http://schemas.openxmlformats.org/package/2006/metadata/core-properties"/>
    <ds:schemaRef ds:uri="http://schemas.microsoft.com/office/2006/documentManagement/types"/>
    <ds:schemaRef ds:uri="http://schemas.microsoft.com/office/2006/metadata/properties"/>
    <ds:schemaRef ds:uri="7292dd43-9a8e-417a-9f6c-a53711c4da30"/>
    <ds:schemaRef ds:uri="http://purl.org/dc/dcmitype/"/>
    <ds:schemaRef ds:uri="http://www.w3.org/XML/1998/namespace"/>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F73411B5-59BE-4008-8D68-A12E360F5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2dd43-9a8e-417a-9f6c-a53711c4da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NR AMLR PowerPoint</Template>
  <TotalTime>716</TotalTime>
  <Words>968</Words>
  <Application>Microsoft Macintosh PowerPoint</Application>
  <PresentationFormat>On-screen Show (4:3)</PresentationFormat>
  <Paragraphs>132</Paragraphs>
  <Slides>26</Slides>
  <Notes>13</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91739 NR AMLR PPT</vt:lpstr>
      <vt:lpstr>AMLR content</vt:lpstr>
      <vt:lpstr>AMLR Chapter</vt:lpstr>
      <vt:lpstr>AMLR PP design</vt:lpstr>
      <vt:lpstr>1_AMLR content</vt:lpstr>
      <vt:lpstr>1_AMLR Chapter</vt:lpstr>
      <vt:lpstr>NRM &amp; Landcare in SA Collaboration: people &amp; landscapes</vt:lpstr>
      <vt:lpstr>Landcare and NRM: A brief history</vt:lpstr>
      <vt:lpstr>Key dates in Landcare and NRM</vt:lpstr>
      <vt:lpstr>PowerPoint Presentation</vt:lpstr>
      <vt:lpstr>Challenges       …..and our greatest assets!      Landscapes &amp; People</vt:lpstr>
      <vt:lpstr>Regional NRM planning - landscape approach</vt:lpstr>
      <vt:lpstr>Regional NRM planning - landscape approach</vt:lpstr>
      <vt:lpstr>Regional NRM plan – conceptual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hills, cows, rolling hills, apples, cherries, horses</vt:lpstr>
      <vt:lpstr>PowerPoint Presentation</vt:lpstr>
      <vt:lpstr>Urban, golf course, trash racks</vt:lpstr>
      <vt:lpstr>The Premier’s Better Together Program </vt:lpstr>
      <vt:lpstr>PowerPoint Presentation</vt:lpstr>
      <vt:lpstr>Regional NRM plan – conceptual models</vt:lpstr>
      <vt:lpstr>Community Connect</vt:lpstr>
      <vt:lpstr>National Landcare Program</vt:lpstr>
      <vt:lpstr>National Landcare Program</vt:lpstr>
      <vt:lpstr>PowerPoint Presentation</vt:lpstr>
      <vt:lpstr>PowerPoint Presentation</vt:lpstr>
    </vt:vector>
  </TitlesOfParts>
  <Company>DEWNR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and volunteers: Landcare and NRM in SA</dc:title>
  <dc:creator>Lucy Hyde</dc:creator>
  <cp:lastModifiedBy>Anita</cp:lastModifiedBy>
  <cp:revision>46</cp:revision>
  <dcterms:created xsi:type="dcterms:W3CDTF">2015-08-27T01:59:57Z</dcterms:created>
  <dcterms:modified xsi:type="dcterms:W3CDTF">2015-11-26T07:11:41Z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0x01010027E51C1082C949409E0B51AF017C802F</vt:lpwstr>
  </property>
</Properties>
</file>